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556500" cy="10693400"/>
  <p:notesSz cx="7556500" cy="10693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8">
          <p15:clr>
            <a:srgbClr val="A4A3A4"/>
          </p15:clr>
        </p15:guide>
        <p15:guide id="2" pos="21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376" y="78"/>
      </p:cViewPr>
      <p:guideLst>
        <p:guide orient="horz" pos="2878"/>
        <p:guide pos="21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0E57A6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0E57A6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0E57A6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56793" y="10309766"/>
            <a:ext cx="5303520" cy="382270"/>
          </a:xfrm>
          <a:custGeom>
            <a:avLst/>
            <a:gdLst/>
            <a:ahLst/>
            <a:cxnLst/>
            <a:rect l="l" t="t" r="r" b="b"/>
            <a:pathLst>
              <a:path w="5303520" h="382270">
                <a:moveTo>
                  <a:pt x="5303206" y="0"/>
                </a:moveTo>
                <a:lnTo>
                  <a:pt x="154971" y="0"/>
                </a:lnTo>
                <a:lnTo>
                  <a:pt x="0" y="382233"/>
                </a:lnTo>
                <a:lnTo>
                  <a:pt x="5303206" y="382233"/>
                </a:lnTo>
                <a:lnTo>
                  <a:pt x="5303206" y="0"/>
                </a:lnTo>
                <a:close/>
              </a:path>
            </a:pathLst>
          </a:custGeom>
          <a:solidFill>
            <a:srgbClr val="0E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02803" y="10359143"/>
            <a:ext cx="3913725" cy="19217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6717541" y="10032548"/>
            <a:ext cx="842644" cy="249554"/>
          </a:xfrm>
          <a:custGeom>
            <a:avLst/>
            <a:gdLst/>
            <a:ahLst/>
            <a:cxnLst/>
            <a:rect l="l" t="t" r="r" b="b"/>
            <a:pathLst>
              <a:path w="842645" h="249554">
                <a:moveTo>
                  <a:pt x="842457" y="0"/>
                </a:moveTo>
                <a:lnTo>
                  <a:pt x="112612" y="0"/>
                </a:lnTo>
                <a:lnTo>
                  <a:pt x="0" y="249213"/>
                </a:lnTo>
                <a:lnTo>
                  <a:pt x="842457" y="249213"/>
                </a:lnTo>
                <a:lnTo>
                  <a:pt x="84245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0309766"/>
            <a:ext cx="494030" cy="382270"/>
          </a:xfrm>
          <a:custGeom>
            <a:avLst/>
            <a:gdLst/>
            <a:ahLst/>
            <a:cxnLst/>
            <a:rect l="l" t="t" r="r" b="b"/>
            <a:pathLst>
              <a:path w="494030" h="382270">
                <a:moveTo>
                  <a:pt x="493556" y="0"/>
                </a:moveTo>
                <a:lnTo>
                  <a:pt x="0" y="0"/>
                </a:lnTo>
                <a:lnTo>
                  <a:pt x="0" y="382233"/>
                </a:lnTo>
                <a:lnTo>
                  <a:pt x="338583" y="382233"/>
                </a:lnTo>
                <a:lnTo>
                  <a:pt x="493556" y="0"/>
                </a:lnTo>
                <a:close/>
              </a:path>
            </a:pathLst>
          </a:custGeom>
          <a:solidFill>
            <a:srgbClr val="0E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12194" y="9908561"/>
            <a:ext cx="1630846" cy="69723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0" y="0"/>
            <a:ext cx="7560309" cy="1391285"/>
          </a:xfrm>
          <a:custGeom>
            <a:avLst/>
            <a:gdLst/>
            <a:ahLst/>
            <a:cxnLst/>
            <a:rect l="l" t="t" r="r" b="b"/>
            <a:pathLst>
              <a:path w="7560309" h="1391285">
                <a:moveTo>
                  <a:pt x="7560000" y="0"/>
                </a:moveTo>
                <a:lnTo>
                  <a:pt x="0" y="0"/>
                </a:lnTo>
                <a:lnTo>
                  <a:pt x="0" y="1390878"/>
                </a:lnTo>
                <a:lnTo>
                  <a:pt x="7560000" y="1390878"/>
                </a:lnTo>
                <a:lnTo>
                  <a:pt x="7560000" y="0"/>
                </a:lnTo>
                <a:close/>
              </a:path>
            </a:pathLst>
          </a:custGeom>
          <a:solidFill>
            <a:srgbClr val="0E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09218" y="260042"/>
            <a:ext cx="1329690" cy="697230"/>
          </a:xfrm>
          <a:custGeom>
            <a:avLst/>
            <a:gdLst/>
            <a:ahLst/>
            <a:cxnLst/>
            <a:rect l="l" t="t" r="r" b="b"/>
            <a:pathLst>
              <a:path w="1329689" h="697230">
                <a:moveTo>
                  <a:pt x="1329231" y="0"/>
                </a:moveTo>
                <a:lnTo>
                  <a:pt x="0" y="0"/>
                </a:lnTo>
                <a:lnTo>
                  <a:pt x="0" y="696809"/>
                </a:lnTo>
                <a:lnTo>
                  <a:pt x="1329231" y="696809"/>
                </a:lnTo>
                <a:lnTo>
                  <a:pt x="13292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40843" y="289809"/>
            <a:ext cx="1266190" cy="637540"/>
          </a:xfrm>
          <a:custGeom>
            <a:avLst/>
            <a:gdLst/>
            <a:ahLst/>
            <a:cxnLst/>
            <a:rect l="l" t="t" r="r" b="b"/>
            <a:pathLst>
              <a:path w="1266190" h="637540">
                <a:moveTo>
                  <a:pt x="1265984" y="0"/>
                </a:moveTo>
                <a:lnTo>
                  <a:pt x="0" y="0"/>
                </a:lnTo>
                <a:lnTo>
                  <a:pt x="0" y="637540"/>
                </a:lnTo>
                <a:lnTo>
                  <a:pt x="1265984" y="637540"/>
                </a:lnTo>
                <a:lnTo>
                  <a:pt x="1265984" y="619760"/>
                </a:lnTo>
                <a:lnTo>
                  <a:pt x="17910" y="619760"/>
                </a:lnTo>
                <a:lnTo>
                  <a:pt x="17910" y="474980"/>
                </a:lnTo>
                <a:lnTo>
                  <a:pt x="1265984" y="474980"/>
                </a:lnTo>
                <a:lnTo>
                  <a:pt x="1265984" y="436880"/>
                </a:lnTo>
                <a:lnTo>
                  <a:pt x="199501" y="436880"/>
                </a:lnTo>
                <a:lnTo>
                  <a:pt x="182538" y="434340"/>
                </a:lnTo>
                <a:lnTo>
                  <a:pt x="164048" y="429260"/>
                </a:lnTo>
                <a:lnTo>
                  <a:pt x="160851" y="427990"/>
                </a:lnTo>
                <a:lnTo>
                  <a:pt x="163170" y="422910"/>
                </a:lnTo>
                <a:lnTo>
                  <a:pt x="160996" y="419100"/>
                </a:lnTo>
                <a:lnTo>
                  <a:pt x="164947" y="415290"/>
                </a:lnTo>
                <a:lnTo>
                  <a:pt x="217365" y="415290"/>
                </a:lnTo>
                <a:lnTo>
                  <a:pt x="228193" y="412750"/>
                </a:lnTo>
                <a:lnTo>
                  <a:pt x="231627" y="410210"/>
                </a:lnTo>
                <a:lnTo>
                  <a:pt x="235173" y="408940"/>
                </a:lnTo>
                <a:lnTo>
                  <a:pt x="237790" y="406400"/>
                </a:lnTo>
                <a:lnTo>
                  <a:pt x="247280" y="377190"/>
                </a:lnTo>
                <a:lnTo>
                  <a:pt x="247935" y="372110"/>
                </a:lnTo>
                <a:lnTo>
                  <a:pt x="248375" y="365760"/>
                </a:lnTo>
                <a:lnTo>
                  <a:pt x="248526" y="356870"/>
                </a:lnTo>
                <a:lnTo>
                  <a:pt x="248591" y="105410"/>
                </a:lnTo>
                <a:lnTo>
                  <a:pt x="248151" y="101600"/>
                </a:lnTo>
                <a:lnTo>
                  <a:pt x="247280" y="97790"/>
                </a:lnTo>
                <a:lnTo>
                  <a:pt x="246520" y="95250"/>
                </a:lnTo>
                <a:lnTo>
                  <a:pt x="244666" y="92710"/>
                </a:lnTo>
                <a:lnTo>
                  <a:pt x="241719" y="90170"/>
                </a:lnTo>
                <a:lnTo>
                  <a:pt x="238881" y="87630"/>
                </a:lnTo>
                <a:lnTo>
                  <a:pt x="234741" y="86360"/>
                </a:lnTo>
                <a:lnTo>
                  <a:pt x="229392" y="85090"/>
                </a:lnTo>
                <a:lnTo>
                  <a:pt x="223084" y="85090"/>
                </a:lnTo>
                <a:lnTo>
                  <a:pt x="213647" y="83820"/>
                </a:lnTo>
                <a:lnTo>
                  <a:pt x="195275" y="83820"/>
                </a:lnTo>
                <a:lnTo>
                  <a:pt x="195926" y="72390"/>
                </a:lnTo>
                <a:lnTo>
                  <a:pt x="494659" y="72390"/>
                </a:lnTo>
                <a:lnTo>
                  <a:pt x="507502" y="69850"/>
                </a:lnTo>
                <a:lnTo>
                  <a:pt x="1265984" y="69850"/>
                </a:lnTo>
                <a:lnTo>
                  <a:pt x="1265984" y="0"/>
                </a:lnTo>
                <a:close/>
              </a:path>
              <a:path w="1266190" h="637540">
                <a:moveTo>
                  <a:pt x="1265984" y="474980"/>
                </a:moveTo>
                <a:lnTo>
                  <a:pt x="1248069" y="474980"/>
                </a:lnTo>
                <a:lnTo>
                  <a:pt x="1248069" y="619760"/>
                </a:lnTo>
                <a:lnTo>
                  <a:pt x="1265984" y="619760"/>
                </a:lnTo>
                <a:lnTo>
                  <a:pt x="1265984" y="474980"/>
                </a:lnTo>
                <a:close/>
              </a:path>
              <a:path w="1266190" h="637540">
                <a:moveTo>
                  <a:pt x="780159" y="500380"/>
                </a:moveTo>
                <a:lnTo>
                  <a:pt x="750531" y="500380"/>
                </a:lnTo>
                <a:lnTo>
                  <a:pt x="746036" y="501650"/>
                </a:lnTo>
                <a:lnTo>
                  <a:pt x="743922" y="502920"/>
                </a:lnTo>
                <a:lnTo>
                  <a:pt x="741921" y="504190"/>
                </a:lnTo>
                <a:lnTo>
                  <a:pt x="737593" y="505460"/>
                </a:lnTo>
                <a:lnTo>
                  <a:pt x="721361" y="533400"/>
                </a:lnTo>
                <a:lnTo>
                  <a:pt x="721379" y="548640"/>
                </a:lnTo>
                <a:lnTo>
                  <a:pt x="746417" y="577850"/>
                </a:lnTo>
                <a:lnTo>
                  <a:pt x="753771" y="579120"/>
                </a:lnTo>
                <a:lnTo>
                  <a:pt x="772977" y="579120"/>
                </a:lnTo>
                <a:lnTo>
                  <a:pt x="775512" y="577850"/>
                </a:lnTo>
                <a:lnTo>
                  <a:pt x="780351" y="576580"/>
                </a:lnTo>
                <a:lnTo>
                  <a:pt x="782525" y="576580"/>
                </a:lnTo>
                <a:lnTo>
                  <a:pt x="786352" y="575310"/>
                </a:lnTo>
                <a:lnTo>
                  <a:pt x="789019" y="575310"/>
                </a:lnTo>
                <a:lnTo>
                  <a:pt x="789134" y="574040"/>
                </a:lnTo>
                <a:lnTo>
                  <a:pt x="760745" y="574040"/>
                </a:lnTo>
                <a:lnTo>
                  <a:pt x="757411" y="572770"/>
                </a:lnTo>
                <a:lnTo>
                  <a:pt x="740110" y="542290"/>
                </a:lnTo>
                <a:lnTo>
                  <a:pt x="740110" y="530860"/>
                </a:lnTo>
                <a:lnTo>
                  <a:pt x="756155" y="504190"/>
                </a:lnTo>
                <a:lnTo>
                  <a:pt x="788163" y="504190"/>
                </a:lnTo>
                <a:lnTo>
                  <a:pt x="788677" y="501650"/>
                </a:lnTo>
                <a:lnTo>
                  <a:pt x="784865" y="501650"/>
                </a:lnTo>
                <a:lnTo>
                  <a:pt x="780159" y="500380"/>
                </a:lnTo>
                <a:close/>
              </a:path>
              <a:path w="1266190" h="637540">
                <a:moveTo>
                  <a:pt x="924314" y="499110"/>
                </a:moveTo>
                <a:lnTo>
                  <a:pt x="911815" y="499110"/>
                </a:lnTo>
                <a:lnTo>
                  <a:pt x="904918" y="501650"/>
                </a:lnTo>
                <a:lnTo>
                  <a:pt x="901792" y="502920"/>
                </a:lnTo>
                <a:lnTo>
                  <a:pt x="896115" y="506730"/>
                </a:lnTo>
                <a:lnTo>
                  <a:pt x="893599" y="508000"/>
                </a:lnTo>
                <a:lnTo>
                  <a:pt x="891429" y="510540"/>
                </a:lnTo>
                <a:lnTo>
                  <a:pt x="888855" y="513080"/>
                </a:lnTo>
                <a:lnTo>
                  <a:pt x="886799" y="516890"/>
                </a:lnTo>
                <a:lnTo>
                  <a:pt x="881012" y="543560"/>
                </a:lnTo>
                <a:lnTo>
                  <a:pt x="881216" y="546100"/>
                </a:lnTo>
                <a:lnTo>
                  <a:pt x="890515" y="567690"/>
                </a:lnTo>
                <a:lnTo>
                  <a:pt x="892605" y="570230"/>
                </a:lnTo>
                <a:lnTo>
                  <a:pt x="894993" y="572770"/>
                </a:lnTo>
                <a:lnTo>
                  <a:pt x="900399" y="575310"/>
                </a:lnTo>
                <a:lnTo>
                  <a:pt x="903448" y="576580"/>
                </a:lnTo>
                <a:lnTo>
                  <a:pt x="910310" y="579120"/>
                </a:lnTo>
                <a:lnTo>
                  <a:pt x="926263" y="579120"/>
                </a:lnTo>
                <a:lnTo>
                  <a:pt x="933731" y="576580"/>
                </a:lnTo>
                <a:lnTo>
                  <a:pt x="937214" y="575310"/>
                </a:lnTo>
                <a:lnTo>
                  <a:pt x="938834" y="574040"/>
                </a:lnTo>
                <a:lnTo>
                  <a:pt x="919493" y="574040"/>
                </a:lnTo>
                <a:lnTo>
                  <a:pt x="917378" y="572770"/>
                </a:lnTo>
                <a:lnTo>
                  <a:pt x="913532" y="571500"/>
                </a:lnTo>
                <a:lnTo>
                  <a:pt x="911779" y="570230"/>
                </a:lnTo>
                <a:lnTo>
                  <a:pt x="910177" y="568960"/>
                </a:lnTo>
                <a:lnTo>
                  <a:pt x="908175" y="567690"/>
                </a:lnTo>
                <a:lnTo>
                  <a:pt x="899413" y="539750"/>
                </a:lnTo>
                <a:lnTo>
                  <a:pt x="899476" y="528320"/>
                </a:lnTo>
                <a:lnTo>
                  <a:pt x="907891" y="508000"/>
                </a:lnTo>
                <a:lnTo>
                  <a:pt x="908997" y="506730"/>
                </a:lnTo>
                <a:lnTo>
                  <a:pt x="910332" y="505460"/>
                </a:lnTo>
                <a:lnTo>
                  <a:pt x="913381" y="504190"/>
                </a:lnTo>
                <a:lnTo>
                  <a:pt x="939708" y="504190"/>
                </a:lnTo>
                <a:lnTo>
                  <a:pt x="936321" y="502920"/>
                </a:lnTo>
                <a:lnTo>
                  <a:pt x="928620" y="500380"/>
                </a:lnTo>
                <a:lnTo>
                  <a:pt x="924314" y="499110"/>
                </a:lnTo>
                <a:close/>
              </a:path>
              <a:path w="1266190" h="637540">
                <a:moveTo>
                  <a:pt x="994951" y="506730"/>
                </a:moveTo>
                <a:lnTo>
                  <a:pt x="973137" y="506730"/>
                </a:lnTo>
                <a:lnTo>
                  <a:pt x="974088" y="508000"/>
                </a:lnTo>
                <a:lnTo>
                  <a:pt x="975211" y="509270"/>
                </a:lnTo>
                <a:lnTo>
                  <a:pt x="975517" y="511810"/>
                </a:lnTo>
                <a:lnTo>
                  <a:pt x="976108" y="552450"/>
                </a:lnTo>
                <a:lnTo>
                  <a:pt x="976262" y="553720"/>
                </a:lnTo>
                <a:lnTo>
                  <a:pt x="976471" y="556260"/>
                </a:lnTo>
                <a:lnTo>
                  <a:pt x="985770" y="574040"/>
                </a:lnTo>
                <a:lnTo>
                  <a:pt x="988646" y="576580"/>
                </a:lnTo>
                <a:lnTo>
                  <a:pt x="995714" y="579120"/>
                </a:lnTo>
                <a:lnTo>
                  <a:pt x="1013645" y="579120"/>
                </a:lnTo>
                <a:lnTo>
                  <a:pt x="1020866" y="576580"/>
                </a:lnTo>
                <a:lnTo>
                  <a:pt x="1023992" y="575310"/>
                </a:lnTo>
                <a:lnTo>
                  <a:pt x="1028199" y="570230"/>
                </a:lnTo>
                <a:lnTo>
                  <a:pt x="1004497" y="570230"/>
                </a:lnTo>
                <a:lnTo>
                  <a:pt x="999468" y="567690"/>
                </a:lnTo>
                <a:lnTo>
                  <a:pt x="992380" y="543560"/>
                </a:lnTo>
                <a:lnTo>
                  <a:pt x="992481" y="513080"/>
                </a:lnTo>
                <a:lnTo>
                  <a:pt x="992516" y="511810"/>
                </a:lnTo>
                <a:lnTo>
                  <a:pt x="992819" y="509270"/>
                </a:lnTo>
                <a:lnTo>
                  <a:pt x="993964" y="508000"/>
                </a:lnTo>
                <a:lnTo>
                  <a:pt x="994951" y="506730"/>
                </a:lnTo>
                <a:close/>
              </a:path>
              <a:path w="1266190" h="637540">
                <a:moveTo>
                  <a:pt x="196344" y="505460"/>
                </a:moveTo>
                <a:lnTo>
                  <a:pt x="178937" y="505460"/>
                </a:lnTo>
                <a:lnTo>
                  <a:pt x="179597" y="506730"/>
                </a:lnTo>
                <a:lnTo>
                  <a:pt x="180011" y="506730"/>
                </a:lnTo>
                <a:lnTo>
                  <a:pt x="180375" y="508000"/>
                </a:lnTo>
                <a:lnTo>
                  <a:pt x="180450" y="560070"/>
                </a:lnTo>
                <a:lnTo>
                  <a:pt x="171056" y="571500"/>
                </a:lnTo>
                <a:lnTo>
                  <a:pt x="154923" y="571500"/>
                </a:lnTo>
                <a:lnTo>
                  <a:pt x="164431" y="577850"/>
                </a:lnTo>
                <a:lnTo>
                  <a:pt x="175226" y="577850"/>
                </a:lnTo>
                <a:lnTo>
                  <a:pt x="185116" y="574040"/>
                </a:lnTo>
                <a:lnTo>
                  <a:pt x="191909" y="565150"/>
                </a:lnTo>
                <a:lnTo>
                  <a:pt x="193561" y="561340"/>
                </a:lnTo>
                <a:lnTo>
                  <a:pt x="194029" y="557530"/>
                </a:lnTo>
                <a:lnTo>
                  <a:pt x="194007" y="509270"/>
                </a:lnTo>
                <a:lnTo>
                  <a:pt x="194494" y="508000"/>
                </a:lnTo>
                <a:lnTo>
                  <a:pt x="194947" y="506730"/>
                </a:lnTo>
                <a:lnTo>
                  <a:pt x="196344" y="505460"/>
                </a:lnTo>
                <a:close/>
              </a:path>
              <a:path w="1266190" h="637540">
                <a:moveTo>
                  <a:pt x="258229" y="574040"/>
                </a:moveTo>
                <a:lnTo>
                  <a:pt x="220827" y="574040"/>
                </a:lnTo>
                <a:lnTo>
                  <a:pt x="220832" y="576580"/>
                </a:lnTo>
                <a:lnTo>
                  <a:pt x="220907" y="577850"/>
                </a:lnTo>
                <a:lnTo>
                  <a:pt x="236052" y="577850"/>
                </a:lnTo>
                <a:lnTo>
                  <a:pt x="239083" y="576580"/>
                </a:lnTo>
                <a:lnTo>
                  <a:pt x="258001" y="576580"/>
                </a:lnTo>
                <a:lnTo>
                  <a:pt x="258213" y="575310"/>
                </a:lnTo>
                <a:lnTo>
                  <a:pt x="258229" y="574040"/>
                </a:lnTo>
                <a:close/>
              </a:path>
              <a:path w="1266190" h="637540">
                <a:moveTo>
                  <a:pt x="258001" y="576580"/>
                </a:moveTo>
                <a:lnTo>
                  <a:pt x="241232" y="576580"/>
                </a:lnTo>
                <a:lnTo>
                  <a:pt x="256021" y="577850"/>
                </a:lnTo>
                <a:lnTo>
                  <a:pt x="257829" y="577850"/>
                </a:lnTo>
                <a:lnTo>
                  <a:pt x="258001" y="576580"/>
                </a:lnTo>
                <a:close/>
              </a:path>
              <a:path w="1266190" h="637540">
                <a:moveTo>
                  <a:pt x="337626" y="574040"/>
                </a:moveTo>
                <a:lnTo>
                  <a:pt x="307538" y="574040"/>
                </a:lnTo>
                <a:lnTo>
                  <a:pt x="307591" y="576580"/>
                </a:lnTo>
                <a:lnTo>
                  <a:pt x="307671" y="577850"/>
                </a:lnTo>
                <a:lnTo>
                  <a:pt x="319144" y="577850"/>
                </a:lnTo>
                <a:lnTo>
                  <a:pt x="321387" y="576580"/>
                </a:lnTo>
                <a:lnTo>
                  <a:pt x="337450" y="576580"/>
                </a:lnTo>
                <a:lnTo>
                  <a:pt x="337626" y="575310"/>
                </a:lnTo>
                <a:lnTo>
                  <a:pt x="337626" y="574040"/>
                </a:lnTo>
                <a:close/>
              </a:path>
              <a:path w="1266190" h="637540">
                <a:moveTo>
                  <a:pt x="337450" y="576580"/>
                </a:moveTo>
                <a:lnTo>
                  <a:pt x="323885" y="576580"/>
                </a:lnTo>
                <a:lnTo>
                  <a:pt x="326095" y="577850"/>
                </a:lnTo>
                <a:lnTo>
                  <a:pt x="337320" y="577850"/>
                </a:lnTo>
                <a:lnTo>
                  <a:pt x="337450" y="576580"/>
                </a:lnTo>
                <a:close/>
              </a:path>
              <a:path w="1266190" h="637540">
                <a:moveTo>
                  <a:pt x="404272" y="574040"/>
                </a:moveTo>
                <a:lnTo>
                  <a:pt x="367841" y="574040"/>
                </a:lnTo>
                <a:lnTo>
                  <a:pt x="367786" y="576580"/>
                </a:lnTo>
                <a:lnTo>
                  <a:pt x="367877" y="577850"/>
                </a:lnTo>
                <a:lnTo>
                  <a:pt x="381161" y="577850"/>
                </a:lnTo>
                <a:lnTo>
                  <a:pt x="384263" y="576580"/>
                </a:lnTo>
                <a:lnTo>
                  <a:pt x="404046" y="576580"/>
                </a:lnTo>
                <a:lnTo>
                  <a:pt x="404251" y="575310"/>
                </a:lnTo>
                <a:lnTo>
                  <a:pt x="404272" y="574040"/>
                </a:lnTo>
                <a:close/>
              </a:path>
              <a:path w="1266190" h="637540">
                <a:moveTo>
                  <a:pt x="404046" y="576580"/>
                </a:moveTo>
                <a:lnTo>
                  <a:pt x="384263" y="576580"/>
                </a:lnTo>
                <a:lnTo>
                  <a:pt x="389467" y="577850"/>
                </a:lnTo>
                <a:lnTo>
                  <a:pt x="403891" y="577850"/>
                </a:lnTo>
                <a:lnTo>
                  <a:pt x="404046" y="576580"/>
                </a:lnTo>
                <a:close/>
              </a:path>
              <a:path w="1266190" h="637540">
                <a:moveTo>
                  <a:pt x="446368" y="574040"/>
                </a:moveTo>
                <a:lnTo>
                  <a:pt x="410112" y="574040"/>
                </a:lnTo>
                <a:lnTo>
                  <a:pt x="410119" y="576580"/>
                </a:lnTo>
                <a:lnTo>
                  <a:pt x="410245" y="577850"/>
                </a:lnTo>
                <a:lnTo>
                  <a:pt x="423771" y="577850"/>
                </a:lnTo>
                <a:lnTo>
                  <a:pt x="425941" y="576580"/>
                </a:lnTo>
                <a:lnTo>
                  <a:pt x="445946" y="576580"/>
                </a:lnTo>
                <a:lnTo>
                  <a:pt x="446195" y="575310"/>
                </a:lnTo>
                <a:lnTo>
                  <a:pt x="446368" y="574040"/>
                </a:lnTo>
                <a:close/>
              </a:path>
              <a:path w="1266190" h="637540">
                <a:moveTo>
                  <a:pt x="445946" y="576580"/>
                </a:moveTo>
                <a:lnTo>
                  <a:pt x="431182" y="576580"/>
                </a:lnTo>
                <a:lnTo>
                  <a:pt x="433509" y="577850"/>
                </a:lnTo>
                <a:lnTo>
                  <a:pt x="445799" y="577850"/>
                </a:lnTo>
                <a:lnTo>
                  <a:pt x="445946" y="576580"/>
                </a:lnTo>
                <a:close/>
              </a:path>
              <a:path w="1266190" h="637540">
                <a:moveTo>
                  <a:pt x="467813" y="576580"/>
                </a:moveTo>
                <a:lnTo>
                  <a:pt x="452588" y="576580"/>
                </a:lnTo>
                <a:lnTo>
                  <a:pt x="452682" y="577850"/>
                </a:lnTo>
                <a:lnTo>
                  <a:pt x="464821" y="577850"/>
                </a:lnTo>
                <a:lnTo>
                  <a:pt x="467813" y="576580"/>
                </a:lnTo>
                <a:close/>
              </a:path>
              <a:path w="1266190" h="637540">
                <a:moveTo>
                  <a:pt x="482692" y="574040"/>
                </a:moveTo>
                <a:lnTo>
                  <a:pt x="452647" y="574040"/>
                </a:lnTo>
                <a:lnTo>
                  <a:pt x="452545" y="576580"/>
                </a:lnTo>
                <a:lnTo>
                  <a:pt x="467813" y="576580"/>
                </a:lnTo>
                <a:lnTo>
                  <a:pt x="470462" y="577850"/>
                </a:lnTo>
                <a:lnTo>
                  <a:pt x="482522" y="577850"/>
                </a:lnTo>
                <a:lnTo>
                  <a:pt x="482789" y="575310"/>
                </a:lnTo>
                <a:lnTo>
                  <a:pt x="482692" y="574040"/>
                </a:lnTo>
                <a:close/>
              </a:path>
              <a:path w="1266190" h="637540">
                <a:moveTo>
                  <a:pt x="491010" y="519430"/>
                </a:moveTo>
                <a:lnTo>
                  <a:pt x="470898" y="519430"/>
                </a:lnTo>
                <a:lnTo>
                  <a:pt x="478847" y="530860"/>
                </a:lnTo>
                <a:lnTo>
                  <a:pt x="490047" y="547370"/>
                </a:lnTo>
                <a:lnTo>
                  <a:pt x="506952" y="572770"/>
                </a:lnTo>
                <a:lnTo>
                  <a:pt x="510908" y="577850"/>
                </a:lnTo>
                <a:lnTo>
                  <a:pt x="522342" y="577850"/>
                </a:lnTo>
                <a:lnTo>
                  <a:pt x="522238" y="572770"/>
                </a:lnTo>
                <a:lnTo>
                  <a:pt x="522127" y="553720"/>
                </a:lnTo>
                <a:lnTo>
                  <a:pt x="515827" y="553720"/>
                </a:lnTo>
                <a:lnTo>
                  <a:pt x="514304" y="552450"/>
                </a:lnTo>
                <a:lnTo>
                  <a:pt x="508223" y="543560"/>
                </a:lnTo>
                <a:lnTo>
                  <a:pt x="501059" y="533400"/>
                </a:lnTo>
                <a:lnTo>
                  <a:pt x="491010" y="519430"/>
                </a:lnTo>
                <a:close/>
              </a:path>
              <a:path w="1266190" h="637540">
                <a:moveTo>
                  <a:pt x="582160" y="500380"/>
                </a:moveTo>
                <a:lnTo>
                  <a:pt x="567810" y="500380"/>
                </a:lnTo>
                <a:lnTo>
                  <a:pt x="561413" y="501650"/>
                </a:lnTo>
                <a:lnTo>
                  <a:pt x="538243" y="501650"/>
                </a:lnTo>
                <a:lnTo>
                  <a:pt x="538088" y="502920"/>
                </a:lnTo>
                <a:lnTo>
                  <a:pt x="538110" y="505460"/>
                </a:lnTo>
                <a:lnTo>
                  <a:pt x="570899" y="505460"/>
                </a:lnTo>
                <a:lnTo>
                  <a:pt x="572594" y="506730"/>
                </a:lnTo>
                <a:lnTo>
                  <a:pt x="577641" y="506730"/>
                </a:lnTo>
                <a:lnTo>
                  <a:pt x="580845" y="508000"/>
                </a:lnTo>
                <a:lnTo>
                  <a:pt x="582350" y="509270"/>
                </a:lnTo>
                <a:lnTo>
                  <a:pt x="587228" y="513080"/>
                </a:lnTo>
                <a:lnTo>
                  <a:pt x="595066" y="544830"/>
                </a:lnTo>
                <a:lnTo>
                  <a:pt x="594885" y="547370"/>
                </a:lnTo>
                <a:lnTo>
                  <a:pt x="588639" y="565150"/>
                </a:lnTo>
                <a:lnTo>
                  <a:pt x="586750" y="567690"/>
                </a:lnTo>
                <a:lnTo>
                  <a:pt x="584748" y="570230"/>
                </a:lnTo>
                <a:lnTo>
                  <a:pt x="580536" y="572770"/>
                </a:lnTo>
                <a:lnTo>
                  <a:pt x="537196" y="572770"/>
                </a:lnTo>
                <a:lnTo>
                  <a:pt x="537121" y="574040"/>
                </a:lnTo>
                <a:lnTo>
                  <a:pt x="536966" y="575310"/>
                </a:lnTo>
                <a:lnTo>
                  <a:pt x="537121" y="576580"/>
                </a:lnTo>
                <a:lnTo>
                  <a:pt x="537196" y="577850"/>
                </a:lnTo>
                <a:lnTo>
                  <a:pt x="577378" y="577850"/>
                </a:lnTo>
                <a:lnTo>
                  <a:pt x="584885" y="576580"/>
                </a:lnTo>
                <a:lnTo>
                  <a:pt x="612267" y="546100"/>
                </a:lnTo>
                <a:lnTo>
                  <a:pt x="612763" y="533400"/>
                </a:lnTo>
                <a:lnTo>
                  <a:pt x="612302" y="529590"/>
                </a:lnTo>
                <a:lnTo>
                  <a:pt x="601099" y="509270"/>
                </a:lnTo>
                <a:lnTo>
                  <a:pt x="598032" y="505460"/>
                </a:lnTo>
                <a:lnTo>
                  <a:pt x="594547" y="504190"/>
                </a:lnTo>
                <a:lnTo>
                  <a:pt x="586656" y="501650"/>
                </a:lnTo>
                <a:lnTo>
                  <a:pt x="582160" y="500380"/>
                </a:lnTo>
                <a:close/>
              </a:path>
              <a:path w="1266190" h="637540">
                <a:moveTo>
                  <a:pt x="646625" y="574040"/>
                </a:moveTo>
                <a:lnTo>
                  <a:pt x="618556" y="574040"/>
                </a:lnTo>
                <a:lnTo>
                  <a:pt x="618617" y="576580"/>
                </a:lnTo>
                <a:lnTo>
                  <a:pt x="618693" y="577850"/>
                </a:lnTo>
                <a:lnTo>
                  <a:pt x="629593" y="577850"/>
                </a:lnTo>
                <a:lnTo>
                  <a:pt x="631724" y="576580"/>
                </a:lnTo>
                <a:lnTo>
                  <a:pt x="646358" y="576580"/>
                </a:lnTo>
                <a:lnTo>
                  <a:pt x="646549" y="575310"/>
                </a:lnTo>
                <a:lnTo>
                  <a:pt x="646625" y="574040"/>
                </a:lnTo>
                <a:close/>
              </a:path>
              <a:path w="1266190" h="637540">
                <a:moveTo>
                  <a:pt x="646358" y="576580"/>
                </a:moveTo>
                <a:lnTo>
                  <a:pt x="631724" y="576580"/>
                </a:lnTo>
                <a:lnTo>
                  <a:pt x="635019" y="577850"/>
                </a:lnTo>
                <a:lnTo>
                  <a:pt x="646243" y="577850"/>
                </a:lnTo>
                <a:lnTo>
                  <a:pt x="646358" y="576580"/>
                </a:lnTo>
                <a:close/>
              </a:path>
              <a:path w="1266190" h="637540">
                <a:moveTo>
                  <a:pt x="695498" y="574040"/>
                </a:moveTo>
                <a:lnTo>
                  <a:pt x="660593" y="574040"/>
                </a:lnTo>
                <a:lnTo>
                  <a:pt x="660632" y="576580"/>
                </a:lnTo>
                <a:lnTo>
                  <a:pt x="660687" y="577850"/>
                </a:lnTo>
                <a:lnTo>
                  <a:pt x="673816" y="577850"/>
                </a:lnTo>
                <a:lnTo>
                  <a:pt x="675874" y="576580"/>
                </a:lnTo>
                <a:lnTo>
                  <a:pt x="695228" y="576580"/>
                </a:lnTo>
                <a:lnTo>
                  <a:pt x="695422" y="575310"/>
                </a:lnTo>
                <a:lnTo>
                  <a:pt x="695498" y="574040"/>
                </a:lnTo>
                <a:close/>
              </a:path>
              <a:path w="1266190" h="637540">
                <a:moveTo>
                  <a:pt x="695228" y="576580"/>
                </a:moveTo>
                <a:lnTo>
                  <a:pt x="681184" y="576580"/>
                </a:lnTo>
                <a:lnTo>
                  <a:pt x="683723" y="577850"/>
                </a:lnTo>
                <a:lnTo>
                  <a:pt x="695098" y="577850"/>
                </a:lnTo>
                <a:lnTo>
                  <a:pt x="695228" y="576580"/>
                </a:lnTo>
                <a:close/>
              </a:path>
              <a:path w="1266190" h="637540">
                <a:moveTo>
                  <a:pt x="837939" y="575310"/>
                </a:moveTo>
                <a:lnTo>
                  <a:pt x="802862" y="575310"/>
                </a:lnTo>
                <a:lnTo>
                  <a:pt x="803031" y="576580"/>
                </a:lnTo>
                <a:lnTo>
                  <a:pt x="803146" y="577850"/>
                </a:lnTo>
                <a:lnTo>
                  <a:pt x="814482" y="577850"/>
                </a:lnTo>
                <a:lnTo>
                  <a:pt x="817186" y="576580"/>
                </a:lnTo>
                <a:lnTo>
                  <a:pt x="837864" y="576580"/>
                </a:lnTo>
                <a:lnTo>
                  <a:pt x="837939" y="575310"/>
                </a:lnTo>
                <a:close/>
              </a:path>
              <a:path w="1266190" h="637540">
                <a:moveTo>
                  <a:pt x="837864" y="576580"/>
                </a:moveTo>
                <a:lnTo>
                  <a:pt x="817186" y="576580"/>
                </a:lnTo>
                <a:lnTo>
                  <a:pt x="824831" y="577850"/>
                </a:lnTo>
                <a:lnTo>
                  <a:pt x="837674" y="577850"/>
                </a:lnTo>
                <a:lnTo>
                  <a:pt x="837864" y="576580"/>
                </a:lnTo>
                <a:close/>
              </a:path>
              <a:path w="1266190" h="637540">
                <a:moveTo>
                  <a:pt x="877896" y="572770"/>
                </a:moveTo>
                <a:lnTo>
                  <a:pt x="850626" y="572770"/>
                </a:lnTo>
                <a:lnTo>
                  <a:pt x="852171" y="574040"/>
                </a:lnTo>
                <a:lnTo>
                  <a:pt x="853031" y="575310"/>
                </a:lnTo>
                <a:lnTo>
                  <a:pt x="853945" y="575310"/>
                </a:lnTo>
                <a:lnTo>
                  <a:pt x="855144" y="576580"/>
                </a:lnTo>
                <a:lnTo>
                  <a:pt x="860475" y="576580"/>
                </a:lnTo>
                <a:lnTo>
                  <a:pt x="862517" y="577850"/>
                </a:lnTo>
                <a:lnTo>
                  <a:pt x="877262" y="577850"/>
                </a:lnTo>
                <a:lnTo>
                  <a:pt x="877511" y="576580"/>
                </a:lnTo>
                <a:lnTo>
                  <a:pt x="877874" y="574040"/>
                </a:lnTo>
                <a:lnTo>
                  <a:pt x="877896" y="572770"/>
                </a:lnTo>
                <a:close/>
              </a:path>
              <a:path w="1266190" h="637540">
                <a:moveTo>
                  <a:pt x="1087982" y="574040"/>
                </a:moveTo>
                <a:lnTo>
                  <a:pt x="1050580" y="574040"/>
                </a:lnTo>
                <a:lnTo>
                  <a:pt x="1050579" y="576580"/>
                </a:lnTo>
                <a:lnTo>
                  <a:pt x="1050657" y="577850"/>
                </a:lnTo>
                <a:lnTo>
                  <a:pt x="1065801" y="577850"/>
                </a:lnTo>
                <a:lnTo>
                  <a:pt x="1068833" y="576580"/>
                </a:lnTo>
                <a:lnTo>
                  <a:pt x="1087751" y="576580"/>
                </a:lnTo>
                <a:lnTo>
                  <a:pt x="1087963" y="575310"/>
                </a:lnTo>
                <a:lnTo>
                  <a:pt x="1087982" y="574040"/>
                </a:lnTo>
                <a:close/>
              </a:path>
              <a:path w="1266190" h="637540">
                <a:moveTo>
                  <a:pt x="1087751" y="576580"/>
                </a:moveTo>
                <a:lnTo>
                  <a:pt x="1070985" y="576580"/>
                </a:lnTo>
                <a:lnTo>
                  <a:pt x="1085771" y="577850"/>
                </a:lnTo>
                <a:lnTo>
                  <a:pt x="1087582" y="577850"/>
                </a:lnTo>
                <a:lnTo>
                  <a:pt x="1087751" y="576580"/>
                </a:lnTo>
                <a:close/>
              </a:path>
              <a:path w="1266190" h="637540">
                <a:moveTo>
                  <a:pt x="346082" y="520700"/>
                </a:moveTo>
                <a:lnTo>
                  <a:pt x="328594" y="520700"/>
                </a:lnTo>
                <a:lnTo>
                  <a:pt x="340499" y="551180"/>
                </a:lnTo>
                <a:lnTo>
                  <a:pt x="342803" y="557530"/>
                </a:lnTo>
                <a:lnTo>
                  <a:pt x="344714" y="563880"/>
                </a:lnTo>
                <a:lnTo>
                  <a:pt x="348009" y="572770"/>
                </a:lnTo>
                <a:lnTo>
                  <a:pt x="348941" y="576580"/>
                </a:lnTo>
                <a:lnTo>
                  <a:pt x="354088" y="576580"/>
                </a:lnTo>
                <a:lnTo>
                  <a:pt x="354636" y="575310"/>
                </a:lnTo>
                <a:lnTo>
                  <a:pt x="355420" y="572770"/>
                </a:lnTo>
                <a:lnTo>
                  <a:pt x="358693" y="563880"/>
                </a:lnTo>
                <a:lnTo>
                  <a:pt x="362830" y="553720"/>
                </a:lnTo>
                <a:lnTo>
                  <a:pt x="364861" y="548640"/>
                </a:lnTo>
                <a:lnTo>
                  <a:pt x="357858" y="548640"/>
                </a:lnTo>
                <a:lnTo>
                  <a:pt x="357743" y="547370"/>
                </a:lnTo>
                <a:lnTo>
                  <a:pt x="357113" y="546100"/>
                </a:lnTo>
                <a:lnTo>
                  <a:pt x="356295" y="544830"/>
                </a:lnTo>
                <a:lnTo>
                  <a:pt x="354316" y="539750"/>
                </a:lnTo>
                <a:lnTo>
                  <a:pt x="347073" y="523240"/>
                </a:lnTo>
                <a:lnTo>
                  <a:pt x="346082" y="520700"/>
                </a:lnTo>
                <a:close/>
              </a:path>
              <a:path w="1266190" h="637540">
                <a:moveTo>
                  <a:pt x="837958" y="574040"/>
                </a:moveTo>
                <a:lnTo>
                  <a:pt x="802901" y="574040"/>
                </a:lnTo>
                <a:lnTo>
                  <a:pt x="802821" y="575310"/>
                </a:lnTo>
                <a:lnTo>
                  <a:pt x="837976" y="575310"/>
                </a:lnTo>
                <a:lnTo>
                  <a:pt x="837958" y="574040"/>
                </a:lnTo>
                <a:close/>
              </a:path>
              <a:path w="1266190" h="637540">
                <a:moveTo>
                  <a:pt x="258058" y="572770"/>
                </a:moveTo>
                <a:lnTo>
                  <a:pt x="221015" y="572770"/>
                </a:lnTo>
                <a:lnTo>
                  <a:pt x="220907" y="574040"/>
                </a:lnTo>
                <a:lnTo>
                  <a:pt x="258174" y="574040"/>
                </a:lnTo>
                <a:lnTo>
                  <a:pt x="258058" y="572770"/>
                </a:lnTo>
                <a:close/>
              </a:path>
              <a:path w="1266190" h="637540">
                <a:moveTo>
                  <a:pt x="337395" y="572770"/>
                </a:moveTo>
                <a:lnTo>
                  <a:pt x="307781" y="572770"/>
                </a:lnTo>
                <a:lnTo>
                  <a:pt x="307630" y="574040"/>
                </a:lnTo>
                <a:lnTo>
                  <a:pt x="337546" y="574040"/>
                </a:lnTo>
                <a:lnTo>
                  <a:pt x="337395" y="572770"/>
                </a:lnTo>
                <a:close/>
              </a:path>
              <a:path w="1266190" h="637540">
                <a:moveTo>
                  <a:pt x="404046" y="572770"/>
                </a:moveTo>
                <a:lnTo>
                  <a:pt x="368032" y="572770"/>
                </a:lnTo>
                <a:lnTo>
                  <a:pt x="367920" y="574040"/>
                </a:lnTo>
                <a:lnTo>
                  <a:pt x="404201" y="574040"/>
                </a:lnTo>
                <a:lnTo>
                  <a:pt x="404046" y="572770"/>
                </a:lnTo>
                <a:close/>
              </a:path>
              <a:path w="1266190" h="637540">
                <a:moveTo>
                  <a:pt x="446217" y="572770"/>
                </a:moveTo>
                <a:lnTo>
                  <a:pt x="410433" y="572770"/>
                </a:lnTo>
                <a:lnTo>
                  <a:pt x="410245" y="574040"/>
                </a:lnTo>
                <a:lnTo>
                  <a:pt x="446328" y="574040"/>
                </a:lnTo>
                <a:lnTo>
                  <a:pt x="446217" y="572770"/>
                </a:lnTo>
                <a:close/>
              </a:path>
              <a:path w="1266190" h="637540">
                <a:moveTo>
                  <a:pt x="482443" y="572770"/>
                </a:moveTo>
                <a:lnTo>
                  <a:pt x="452833" y="572770"/>
                </a:lnTo>
                <a:lnTo>
                  <a:pt x="452718" y="574040"/>
                </a:lnTo>
                <a:lnTo>
                  <a:pt x="482594" y="574040"/>
                </a:lnTo>
                <a:lnTo>
                  <a:pt x="482443" y="572770"/>
                </a:lnTo>
                <a:close/>
              </a:path>
              <a:path w="1266190" h="637540">
                <a:moveTo>
                  <a:pt x="646474" y="572770"/>
                </a:moveTo>
                <a:lnTo>
                  <a:pt x="618804" y="572770"/>
                </a:lnTo>
                <a:lnTo>
                  <a:pt x="618653" y="574040"/>
                </a:lnTo>
                <a:lnTo>
                  <a:pt x="646588" y="574040"/>
                </a:lnTo>
                <a:lnTo>
                  <a:pt x="646474" y="572770"/>
                </a:lnTo>
                <a:close/>
              </a:path>
              <a:path w="1266190" h="637540">
                <a:moveTo>
                  <a:pt x="695401" y="572770"/>
                </a:moveTo>
                <a:lnTo>
                  <a:pt x="660765" y="572770"/>
                </a:lnTo>
                <a:lnTo>
                  <a:pt x="660643" y="574040"/>
                </a:lnTo>
                <a:lnTo>
                  <a:pt x="695477" y="574040"/>
                </a:lnTo>
                <a:lnTo>
                  <a:pt x="695401" y="572770"/>
                </a:lnTo>
                <a:close/>
              </a:path>
              <a:path w="1266190" h="637540">
                <a:moveTo>
                  <a:pt x="789707" y="571500"/>
                </a:moveTo>
                <a:lnTo>
                  <a:pt x="770040" y="571500"/>
                </a:lnTo>
                <a:lnTo>
                  <a:pt x="769583" y="572770"/>
                </a:lnTo>
                <a:lnTo>
                  <a:pt x="768650" y="572770"/>
                </a:lnTo>
                <a:lnTo>
                  <a:pt x="768215" y="574040"/>
                </a:lnTo>
                <a:lnTo>
                  <a:pt x="789458" y="574040"/>
                </a:lnTo>
                <a:lnTo>
                  <a:pt x="789609" y="572770"/>
                </a:lnTo>
                <a:lnTo>
                  <a:pt x="789707" y="571500"/>
                </a:lnTo>
                <a:close/>
              </a:path>
              <a:path w="1266190" h="637540">
                <a:moveTo>
                  <a:pt x="837727" y="572770"/>
                </a:moveTo>
                <a:lnTo>
                  <a:pt x="803182" y="572770"/>
                </a:lnTo>
                <a:lnTo>
                  <a:pt x="802994" y="574040"/>
                </a:lnTo>
                <a:lnTo>
                  <a:pt x="837839" y="574040"/>
                </a:lnTo>
                <a:lnTo>
                  <a:pt x="837727" y="572770"/>
                </a:lnTo>
                <a:close/>
              </a:path>
              <a:path w="1266190" h="637540">
                <a:moveTo>
                  <a:pt x="939708" y="504190"/>
                </a:moveTo>
                <a:lnTo>
                  <a:pt x="918730" y="504190"/>
                </a:lnTo>
                <a:lnTo>
                  <a:pt x="920696" y="505460"/>
                </a:lnTo>
                <a:lnTo>
                  <a:pt x="924203" y="506730"/>
                </a:lnTo>
                <a:lnTo>
                  <a:pt x="925859" y="508000"/>
                </a:lnTo>
                <a:lnTo>
                  <a:pt x="927440" y="509270"/>
                </a:lnTo>
                <a:lnTo>
                  <a:pt x="929210" y="510540"/>
                </a:lnTo>
                <a:lnTo>
                  <a:pt x="930737" y="513080"/>
                </a:lnTo>
                <a:lnTo>
                  <a:pt x="937387" y="547370"/>
                </a:lnTo>
                <a:lnTo>
                  <a:pt x="936910" y="552450"/>
                </a:lnTo>
                <a:lnTo>
                  <a:pt x="936525" y="554990"/>
                </a:lnTo>
                <a:lnTo>
                  <a:pt x="935446" y="560070"/>
                </a:lnTo>
                <a:lnTo>
                  <a:pt x="934736" y="562610"/>
                </a:lnTo>
                <a:lnTo>
                  <a:pt x="932944" y="566420"/>
                </a:lnTo>
                <a:lnTo>
                  <a:pt x="931842" y="568960"/>
                </a:lnTo>
                <a:lnTo>
                  <a:pt x="930529" y="570230"/>
                </a:lnTo>
                <a:lnTo>
                  <a:pt x="929361" y="571500"/>
                </a:lnTo>
                <a:lnTo>
                  <a:pt x="928015" y="571500"/>
                </a:lnTo>
                <a:lnTo>
                  <a:pt x="924962" y="574040"/>
                </a:lnTo>
                <a:lnTo>
                  <a:pt x="938834" y="574040"/>
                </a:lnTo>
                <a:lnTo>
                  <a:pt x="955904" y="533400"/>
                </a:lnTo>
                <a:lnTo>
                  <a:pt x="955412" y="529590"/>
                </a:lnTo>
                <a:lnTo>
                  <a:pt x="953410" y="521970"/>
                </a:lnTo>
                <a:lnTo>
                  <a:pt x="951923" y="518160"/>
                </a:lnTo>
                <a:lnTo>
                  <a:pt x="947999" y="511810"/>
                </a:lnTo>
                <a:lnTo>
                  <a:pt x="945540" y="509270"/>
                </a:lnTo>
                <a:lnTo>
                  <a:pt x="939708" y="504190"/>
                </a:lnTo>
                <a:close/>
              </a:path>
              <a:path w="1266190" h="637540">
                <a:moveTo>
                  <a:pt x="1087805" y="572770"/>
                </a:moveTo>
                <a:lnTo>
                  <a:pt x="1050772" y="572770"/>
                </a:lnTo>
                <a:lnTo>
                  <a:pt x="1050657" y="574040"/>
                </a:lnTo>
                <a:lnTo>
                  <a:pt x="1087923" y="574040"/>
                </a:lnTo>
                <a:lnTo>
                  <a:pt x="1087805" y="572770"/>
                </a:lnTo>
                <a:close/>
              </a:path>
              <a:path w="1266190" h="637540">
                <a:moveTo>
                  <a:pt x="250510" y="571500"/>
                </a:moveTo>
                <a:lnTo>
                  <a:pt x="227973" y="571500"/>
                </a:lnTo>
                <a:lnTo>
                  <a:pt x="226127" y="572770"/>
                </a:lnTo>
                <a:lnTo>
                  <a:pt x="251540" y="572770"/>
                </a:lnTo>
                <a:lnTo>
                  <a:pt x="250510" y="571500"/>
                </a:lnTo>
                <a:close/>
              </a:path>
              <a:path w="1266190" h="637540">
                <a:moveTo>
                  <a:pt x="330743" y="571500"/>
                </a:moveTo>
                <a:lnTo>
                  <a:pt x="314568" y="571500"/>
                </a:lnTo>
                <a:lnTo>
                  <a:pt x="312703" y="572770"/>
                </a:lnTo>
                <a:lnTo>
                  <a:pt x="333583" y="572770"/>
                </a:lnTo>
                <a:lnTo>
                  <a:pt x="330743" y="571500"/>
                </a:lnTo>
                <a:close/>
              </a:path>
              <a:path w="1266190" h="637540">
                <a:moveTo>
                  <a:pt x="398329" y="571500"/>
                </a:moveTo>
                <a:lnTo>
                  <a:pt x="373313" y="571500"/>
                </a:lnTo>
                <a:lnTo>
                  <a:pt x="372452" y="572770"/>
                </a:lnTo>
                <a:lnTo>
                  <a:pt x="399301" y="572770"/>
                </a:lnTo>
                <a:lnTo>
                  <a:pt x="398329" y="571500"/>
                </a:lnTo>
                <a:close/>
              </a:path>
              <a:path w="1266190" h="637540">
                <a:moveTo>
                  <a:pt x="440179" y="571500"/>
                </a:moveTo>
                <a:lnTo>
                  <a:pt x="416664" y="571500"/>
                </a:lnTo>
                <a:lnTo>
                  <a:pt x="413503" y="572770"/>
                </a:lnTo>
                <a:lnTo>
                  <a:pt x="440766" y="572770"/>
                </a:lnTo>
                <a:lnTo>
                  <a:pt x="440179" y="571500"/>
                </a:lnTo>
                <a:close/>
              </a:path>
              <a:path w="1266190" h="637540">
                <a:moveTo>
                  <a:pt x="475815" y="571500"/>
                </a:moveTo>
                <a:lnTo>
                  <a:pt x="458457" y="571500"/>
                </a:lnTo>
                <a:lnTo>
                  <a:pt x="457427" y="572770"/>
                </a:lnTo>
                <a:lnTo>
                  <a:pt x="477681" y="572770"/>
                </a:lnTo>
                <a:lnTo>
                  <a:pt x="475815" y="571500"/>
                </a:lnTo>
                <a:close/>
              </a:path>
              <a:path w="1266190" h="637540">
                <a:moveTo>
                  <a:pt x="571564" y="571500"/>
                </a:moveTo>
                <a:lnTo>
                  <a:pt x="545235" y="571500"/>
                </a:lnTo>
                <a:lnTo>
                  <a:pt x="543388" y="572770"/>
                </a:lnTo>
                <a:lnTo>
                  <a:pt x="573358" y="572770"/>
                </a:lnTo>
                <a:lnTo>
                  <a:pt x="571564" y="571500"/>
                </a:lnTo>
                <a:close/>
              </a:path>
              <a:path w="1266190" h="637540">
                <a:moveTo>
                  <a:pt x="640872" y="571500"/>
                </a:moveTo>
                <a:lnTo>
                  <a:pt x="625039" y="571500"/>
                </a:lnTo>
                <a:lnTo>
                  <a:pt x="622429" y="572770"/>
                </a:lnTo>
                <a:lnTo>
                  <a:pt x="641769" y="572770"/>
                </a:lnTo>
                <a:lnTo>
                  <a:pt x="640872" y="571500"/>
                </a:lnTo>
                <a:close/>
              </a:path>
              <a:path w="1266190" h="637540">
                <a:moveTo>
                  <a:pt x="689000" y="571500"/>
                </a:moveTo>
                <a:lnTo>
                  <a:pt x="665831" y="571500"/>
                </a:lnTo>
                <a:lnTo>
                  <a:pt x="665050" y="572770"/>
                </a:lnTo>
                <a:lnTo>
                  <a:pt x="691589" y="572770"/>
                </a:lnTo>
                <a:lnTo>
                  <a:pt x="689000" y="571500"/>
                </a:lnTo>
                <a:close/>
              </a:path>
              <a:path w="1266190" h="637540">
                <a:moveTo>
                  <a:pt x="830355" y="571500"/>
                </a:moveTo>
                <a:lnTo>
                  <a:pt x="809626" y="571500"/>
                </a:lnTo>
                <a:lnTo>
                  <a:pt x="806897" y="572770"/>
                </a:lnTo>
                <a:lnTo>
                  <a:pt x="832813" y="572770"/>
                </a:lnTo>
                <a:lnTo>
                  <a:pt x="830355" y="571500"/>
                </a:lnTo>
                <a:close/>
              </a:path>
              <a:path w="1266190" h="637540">
                <a:moveTo>
                  <a:pt x="869835" y="570230"/>
                </a:moveTo>
                <a:lnTo>
                  <a:pt x="848455" y="570230"/>
                </a:lnTo>
                <a:lnTo>
                  <a:pt x="848855" y="571500"/>
                </a:lnTo>
                <a:lnTo>
                  <a:pt x="849956" y="572770"/>
                </a:lnTo>
                <a:lnTo>
                  <a:pt x="872576" y="572770"/>
                </a:lnTo>
                <a:lnTo>
                  <a:pt x="871207" y="571500"/>
                </a:lnTo>
                <a:lnTo>
                  <a:pt x="870524" y="571500"/>
                </a:lnTo>
                <a:lnTo>
                  <a:pt x="869835" y="570230"/>
                </a:lnTo>
                <a:close/>
              </a:path>
              <a:path w="1266190" h="637540">
                <a:moveTo>
                  <a:pt x="1080263" y="571500"/>
                </a:moveTo>
                <a:lnTo>
                  <a:pt x="1057719" y="571500"/>
                </a:lnTo>
                <a:lnTo>
                  <a:pt x="1055876" y="572770"/>
                </a:lnTo>
                <a:lnTo>
                  <a:pt x="1081293" y="572770"/>
                </a:lnTo>
                <a:lnTo>
                  <a:pt x="1080263" y="571500"/>
                </a:lnTo>
                <a:close/>
              </a:path>
              <a:path w="1266190" h="637540">
                <a:moveTo>
                  <a:pt x="156766" y="567690"/>
                </a:moveTo>
                <a:lnTo>
                  <a:pt x="153316" y="567690"/>
                </a:lnTo>
                <a:lnTo>
                  <a:pt x="153976" y="571500"/>
                </a:lnTo>
                <a:lnTo>
                  <a:pt x="171056" y="571500"/>
                </a:lnTo>
                <a:lnTo>
                  <a:pt x="163700" y="570230"/>
                </a:lnTo>
                <a:lnTo>
                  <a:pt x="156766" y="567690"/>
                </a:lnTo>
                <a:close/>
              </a:path>
              <a:path w="1266190" h="637540">
                <a:moveTo>
                  <a:pt x="247561" y="506730"/>
                </a:moveTo>
                <a:lnTo>
                  <a:pt x="228352" y="506730"/>
                </a:lnTo>
                <a:lnTo>
                  <a:pt x="229382" y="508000"/>
                </a:lnTo>
                <a:lnTo>
                  <a:pt x="229745" y="509270"/>
                </a:lnTo>
                <a:lnTo>
                  <a:pt x="230148" y="510540"/>
                </a:lnTo>
                <a:lnTo>
                  <a:pt x="230259" y="511810"/>
                </a:lnTo>
                <a:lnTo>
                  <a:pt x="230357" y="514350"/>
                </a:lnTo>
                <a:lnTo>
                  <a:pt x="230407" y="557530"/>
                </a:lnTo>
                <a:lnTo>
                  <a:pt x="230281" y="565150"/>
                </a:lnTo>
                <a:lnTo>
                  <a:pt x="230163" y="567690"/>
                </a:lnTo>
                <a:lnTo>
                  <a:pt x="229555" y="570230"/>
                </a:lnTo>
                <a:lnTo>
                  <a:pt x="228662" y="571500"/>
                </a:lnTo>
                <a:lnTo>
                  <a:pt x="248853" y="571500"/>
                </a:lnTo>
                <a:lnTo>
                  <a:pt x="246857" y="554990"/>
                </a:lnTo>
                <a:lnTo>
                  <a:pt x="246950" y="511810"/>
                </a:lnTo>
                <a:lnTo>
                  <a:pt x="247101" y="508000"/>
                </a:lnTo>
                <a:lnTo>
                  <a:pt x="247561" y="506730"/>
                </a:lnTo>
                <a:close/>
              </a:path>
              <a:path w="1266190" h="637540">
                <a:moveTo>
                  <a:pt x="339451" y="501650"/>
                </a:moveTo>
                <a:lnTo>
                  <a:pt x="311843" y="501650"/>
                </a:lnTo>
                <a:lnTo>
                  <a:pt x="311616" y="502920"/>
                </a:lnTo>
                <a:lnTo>
                  <a:pt x="311501" y="505460"/>
                </a:lnTo>
                <a:lnTo>
                  <a:pt x="313215" y="505460"/>
                </a:lnTo>
                <a:lnTo>
                  <a:pt x="316148" y="506730"/>
                </a:lnTo>
                <a:lnTo>
                  <a:pt x="318762" y="506730"/>
                </a:lnTo>
                <a:lnTo>
                  <a:pt x="320591" y="508000"/>
                </a:lnTo>
                <a:lnTo>
                  <a:pt x="321203" y="508000"/>
                </a:lnTo>
                <a:lnTo>
                  <a:pt x="322056" y="509270"/>
                </a:lnTo>
                <a:lnTo>
                  <a:pt x="322647" y="511810"/>
                </a:lnTo>
                <a:lnTo>
                  <a:pt x="322588" y="514350"/>
                </a:lnTo>
                <a:lnTo>
                  <a:pt x="322477" y="516890"/>
                </a:lnTo>
                <a:lnTo>
                  <a:pt x="319886" y="552450"/>
                </a:lnTo>
                <a:lnTo>
                  <a:pt x="318762" y="563880"/>
                </a:lnTo>
                <a:lnTo>
                  <a:pt x="318536" y="565150"/>
                </a:lnTo>
                <a:lnTo>
                  <a:pt x="318230" y="567690"/>
                </a:lnTo>
                <a:lnTo>
                  <a:pt x="317386" y="568960"/>
                </a:lnTo>
                <a:lnTo>
                  <a:pt x="316837" y="570230"/>
                </a:lnTo>
                <a:lnTo>
                  <a:pt x="315443" y="571500"/>
                </a:lnTo>
                <a:lnTo>
                  <a:pt x="328993" y="571500"/>
                </a:lnTo>
                <a:lnTo>
                  <a:pt x="328133" y="570230"/>
                </a:lnTo>
                <a:lnTo>
                  <a:pt x="326934" y="570230"/>
                </a:lnTo>
                <a:lnTo>
                  <a:pt x="326516" y="568960"/>
                </a:lnTo>
                <a:lnTo>
                  <a:pt x="326059" y="567690"/>
                </a:lnTo>
                <a:lnTo>
                  <a:pt x="326167" y="554990"/>
                </a:lnTo>
                <a:lnTo>
                  <a:pt x="327240" y="530860"/>
                </a:lnTo>
                <a:lnTo>
                  <a:pt x="327906" y="520700"/>
                </a:lnTo>
                <a:lnTo>
                  <a:pt x="346082" y="520700"/>
                </a:lnTo>
                <a:lnTo>
                  <a:pt x="341622" y="509270"/>
                </a:lnTo>
                <a:lnTo>
                  <a:pt x="341053" y="508000"/>
                </a:lnTo>
                <a:lnTo>
                  <a:pt x="340578" y="506730"/>
                </a:lnTo>
                <a:lnTo>
                  <a:pt x="339815" y="504190"/>
                </a:lnTo>
                <a:lnTo>
                  <a:pt x="339570" y="502920"/>
                </a:lnTo>
                <a:lnTo>
                  <a:pt x="339451" y="501650"/>
                </a:lnTo>
                <a:close/>
              </a:path>
              <a:path w="1266190" h="637540">
                <a:moveTo>
                  <a:pt x="392251" y="520700"/>
                </a:moveTo>
                <a:lnTo>
                  <a:pt x="376610" y="520700"/>
                </a:lnTo>
                <a:lnTo>
                  <a:pt x="376574" y="561340"/>
                </a:lnTo>
                <a:lnTo>
                  <a:pt x="376455" y="567690"/>
                </a:lnTo>
                <a:lnTo>
                  <a:pt x="376283" y="568960"/>
                </a:lnTo>
                <a:lnTo>
                  <a:pt x="375596" y="570230"/>
                </a:lnTo>
                <a:lnTo>
                  <a:pt x="374987" y="571500"/>
                </a:lnTo>
                <a:lnTo>
                  <a:pt x="395679" y="571500"/>
                </a:lnTo>
                <a:lnTo>
                  <a:pt x="394575" y="570230"/>
                </a:lnTo>
                <a:lnTo>
                  <a:pt x="394174" y="568960"/>
                </a:lnTo>
                <a:lnTo>
                  <a:pt x="393735" y="566420"/>
                </a:lnTo>
                <a:lnTo>
                  <a:pt x="393584" y="566420"/>
                </a:lnTo>
                <a:lnTo>
                  <a:pt x="392853" y="548640"/>
                </a:lnTo>
                <a:lnTo>
                  <a:pt x="392617" y="539750"/>
                </a:lnTo>
                <a:lnTo>
                  <a:pt x="392297" y="524510"/>
                </a:lnTo>
                <a:lnTo>
                  <a:pt x="392251" y="520700"/>
                </a:lnTo>
                <a:close/>
              </a:path>
              <a:path w="1266190" h="637540">
                <a:moveTo>
                  <a:pt x="437587" y="506730"/>
                </a:moveTo>
                <a:lnTo>
                  <a:pt x="417694" y="506730"/>
                </a:lnTo>
                <a:lnTo>
                  <a:pt x="418400" y="508000"/>
                </a:lnTo>
                <a:lnTo>
                  <a:pt x="419293" y="509270"/>
                </a:lnTo>
                <a:lnTo>
                  <a:pt x="419544" y="510540"/>
                </a:lnTo>
                <a:lnTo>
                  <a:pt x="419577" y="511810"/>
                </a:lnTo>
                <a:lnTo>
                  <a:pt x="419674" y="513080"/>
                </a:lnTo>
                <a:lnTo>
                  <a:pt x="419712" y="514350"/>
                </a:lnTo>
                <a:lnTo>
                  <a:pt x="419820" y="561340"/>
                </a:lnTo>
                <a:lnTo>
                  <a:pt x="419595" y="567690"/>
                </a:lnTo>
                <a:lnTo>
                  <a:pt x="419407" y="568960"/>
                </a:lnTo>
                <a:lnTo>
                  <a:pt x="418914" y="570230"/>
                </a:lnTo>
                <a:lnTo>
                  <a:pt x="418510" y="571500"/>
                </a:lnTo>
                <a:lnTo>
                  <a:pt x="437887" y="571500"/>
                </a:lnTo>
                <a:lnTo>
                  <a:pt x="436939" y="570230"/>
                </a:lnTo>
                <a:lnTo>
                  <a:pt x="436633" y="568960"/>
                </a:lnTo>
                <a:lnTo>
                  <a:pt x="436366" y="567690"/>
                </a:lnTo>
                <a:lnTo>
                  <a:pt x="436246" y="565150"/>
                </a:lnTo>
                <a:lnTo>
                  <a:pt x="436366" y="510540"/>
                </a:lnTo>
                <a:lnTo>
                  <a:pt x="436824" y="508000"/>
                </a:lnTo>
                <a:lnTo>
                  <a:pt x="437587" y="506730"/>
                </a:lnTo>
                <a:close/>
              </a:path>
              <a:path w="1266190" h="637540">
                <a:moveTo>
                  <a:pt x="478941" y="501650"/>
                </a:moveTo>
                <a:lnTo>
                  <a:pt x="452988" y="501650"/>
                </a:lnTo>
                <a:lnTo>
                  <a:pt x="452949" y="504190"/>
                </a:lnTo>
                <a:lnTo>
                  <a:pt x="453045" y="505460"/>
                </a:lnTo>
                <a:lnTo>
                  <a:pt x="455943" y="505460"/>
                </a:lnTo>
                <a:lnTo>
                  <a:pt x="458186" y="506730"/>
                </a:lnTo>
                <a:lnTo>
                  <a:pt x="460268" y="506730"/>
                </a:lnTo>
                <a:lnTo>
                  <a:pt x="461218" y="508000"/>
                </a:lnTo>
                <a:lnTo>
                  <a:pt x="461999" y="508000"/>
                </a:lnTo>
                <a:lnTo>
                  <a:pt x="463255" y="510540"/>
                </a:lnTo>
                <a:lnTo>
                  <a:pt x="463737" y="510540"/>
                </a:lnTo>
                <a:lnTo>
                  <a:pt x="464346" y="513080"/>
                </a:lnTo>
                <a:lnTo>
                  <a:pt x="463965" y="553720"/>
                </a:lnTo>
                <a:lnTo>
                  <a:pt x="463353" y="563880"/>
                </a:lnTo>
                <a:lnTo>
                  <a:pt x="463202" y="566420"/>
                </a:lnTo>
                <a:lnTo>
                  <a:pt x="462815" y="567690"/>
                </a:lnTo>
                <a:lnTo>
                  <a:pt x="461618" y="570230"/>
                </a:lnTo>
                <a:lnTo>
                  <a:pt x="460706" y="571500"/>
                </a:lnTo>
                <a:lnTo>
                  <a:pt x="473850" y="571500"/>
                </a:lnTo>
                <a:lnTo>
                  <a:pt x="472367" y="570230"/>
                </a:lnTo>
                <a:lnTo>
                  <a:pt x="471777" y="568960"/>
                </a:lnTo>
                <a:lnTo>
                  <a:pt x="470937" y="567690"/>
                </a:lnTo>
                <a:lnTo>
                  <a:pt x="470239" y="541020"/>
                </a:lnTo>
                <a:lnTo>
                  <a:pt x="470326" y="519430"/>
                </a:lnTo>
                <a:lnTo>
                  <a:pt x="491010" y="519430"/>
                </a:lnTo>
                <a:lnTo>
                  <a:pt x="482789" y="508000"/>
                </a:lnTo>
                <a:lnTo>
                  <a:pt x="481662" y="506730"/>
                </a:lnTo>
                <a:lnTo>
                  <a:pt x="480769" y="505460"/>
                </a:lnTo>
                <a:lnTo>
                  <a:pt x="479455" y="502920"/>
                </a:lnTo>
                <a:lnTo>
                  <a:pt x="478941" y="501650"/>
                </a:lnTo>
                <a:close/>
              </a:path>
              <a:path w="1266190" h="637540">
                <a:moveTo>
                  <a:pt x="565016" y="506730"/>
                </a:moveTo>
                <a:lnTo>
                  <a:pt x="546091" y="506730"/>
                </a:lnTo>
                <a:lnTo>
                  <a:pt x="546969" y="508000"/>
                </a:lnTo>
                <a:lnTo>
                  <a:pt x="547272" y="509270"/>
                </a:lnTo>
                <a:lnTo>
                  <a:pt x="547466" y="509270"/>
                </a:lnTo>
                <a:lnTo>
                  <a:pt x="547636" y="510540"/>
                </a:lnTo>
                <a:lnTo>
                  <a:pt x="547768" y="510540"/>
                </a:lnTo>
                <a:lnTo>
                  <a:pt x="547919" y="513080"/>
                </a:lnTo>
                <a:lnTo>
                  <a:pt x="548046" y="558800"/>
                </a:lnTo>
                <a:lnTo>
                  <a:pt x="547930" y="563880"/>
                </a:lnTo>
                <a:lnTo>
                  <a:pt x="547827" y="566420"/>
                </a:lnTo>
                <a:lnTo>
                  <a:pt x="547676" y="567690"/>
                </a:lnTo>
                <a:lnTo>
                  <a:pt x="547293" y="568960"/>
                </a:lnTo>
                <a:lnTo>
                  <a:pt x="546131" y="571500"/>
                </a:lnTo>
                <a:lnTo>
                  <a:pt x="569700" y="571500"/>
                </a:lnTo>
                <a:lnTo>
                  <a:pt x="567907" y="570230"/>
                </a:lnTo>
                <a:lnTo>
                  <a:pt x="567126" y="570230"/>
                </a:lnTo>
                <a:lnTo>
                  <a:pt x="566460" y="568960"/>
                </a:lnTo>
                <a:lnTo>
                  <a:pt x="565873" y="568960"/>
                </a:lnTo>
                <a:lnTo>
                  <a:pt x="565395" y="567690"/>
                </a:lnTo>
                <a:lnTo>
                  <a:pt x="565185" y="566420"/>
                </a:lnTo>
                <a:lnTo>
                  <a:pt x="564880" y="566420"/>
                </a:lnTo>
                <a:lnTo>
                  <a:pt x="564782" y="565150"/>
                </a:lnTo>
                <a:lnTo>
                  <a:pt x="564631" y="563880"/>
                </a:lnTo>
                <a:lnTo>
                  <a:pt x="564517" y="560070"/>
                </a:lnTo>
                <a:lnTo>
                  <a:pt x="564516" y="508000"/>
                </a:lnTo>
                <a:lnTo>
                  <a:pt x="564685" y="508000"/>
                </a:lnTo>
                <a:lnTo>
                  <a:pt x="565016" y="506730"/>
                </a:lnTo>
                <a:close/>
              </a:path>
              <a:path w="1266190" h="637540">
                <a:moveTo>
                  <a:pt x="663620" y="501650"/>
                </a:moveTo>
                <a:lnTo>
                  <a:pt x="651884" y="501650"/>
                </a:lnTo>
                <a:lnTo>
                  <a:pt x="651711" y="502920"/>
                </a:lnTo>
                <a:lnTo>
                  <a:pt x="651219" y="505460"/>
                </a:lnTo>
                <a:lnTo>
                  <a:pt x="650948" y="505460"/>
                </a:lnTo>
                <a:lnTo>
                  <a:pt x="649674" y="510540"/>
                </a:lnTo>
                <a:lnTo>
                  <a:pt x="649199" y="511810"/>
                </a:lnTo>
                <a:lnTo>
                  <a:pt x="646052" y="520700"/>
                </a:lnTo>
                <a:lnTo>
                  <a:pt x="644015" y="527050"/>
                </a:lnTo>
                <a:lnTo>
                  <a:pt x="641747" y="533400"/>
                </a:lnTo>
                <a:lnTo>
                  <a:pt x="640605" y="537210"/>
                </a:lnTo>
                <a:lnTo>
                  <a:pt x="636985" y="547370"/>
                </a:lnTo>
                <a:lnTo>
                  <a:pt x="634622" y="553720"/>
                </a:lnTo>
                <a:lnTo>
                  <a:pt x="633437" y="557530"/>
                </a:lnTo>
                <a:lnTo>
                  <a:pt x="630580" y="565150"/>
                </a:lnTo>
                <a:lnTo>
                  <a:pt x="629895" y="566420"/>
                </a:lnTo>
                <a:lnTo>
                  <a:pt x="628582" y="568960"/>
                </a:lnTo>
                <a:lnTo>
                  <a:pt x="627819" y="570230"/>
                </a:lnTo>
                <a:lnTo>
                  <a:pt x="626104" y="571500"/>
                </a:lnTo>
                <a:lnTo>
                  <a:pt x="639230" y="571500"/>
                </a:lnTo>
                <a:lnTo>
                  <a:pt x="638356" y="570230"/>
                </a:lnTo>
                <a:lnTo>
                  <a:pt x="638054" y="570230"/>
                </a:lnTo>
                <a:lnTo>
                  <a:pt x="637762" y="568960"/>
                </a:lnTo>
                <a:lnTo>
                  <a:pt x="637672" y="567690"/>
                </a:lnTo>
                <a:lnTo>
                  <a:pt x="637801" y="566420"/>
                </a:lnTo>
                <a:lnTo>
                  <a:pt x="638337" y="563880"/>
                </a:lnTo>
                <a:lnTo>
                  <a:pt x="638680" y="562610"/>
                </a:lnTo>
                <a:lnTo>
                  <a:pt x="639536" y="560070"/>
                </a:lnTo>
                <a:lnTo>
                  <a:pt x="642016" y="552450"/>
                </a:lnTo>
                <a:lnTo>
                  <a:pt x="642147" y="552450"/>
                </a:lnTo>
                <a:lnTo>
                  <a:pt x="642338" y="551180"/>
                </a:lnTo>
                <a:lnTo>
                  <a:pt x="679472" y="551180"/>
                </a:lnTo>
                <a:lnTo>
                  <a:pt x="678290" y="547370"/>
                </a:lnTo>
                <a:lnTo>
                  <a:pt x="677046" y="543560"/>
                </a:lnTo>
                <a:lnTo>
                  <a:pt x="644926" y="543560"/>
                </a:lnTo>
                <a:lnTo>
                  <a:pt x="644987" y="542290"/>
                </a:lnTo>
                <a:lnTo>
                  <a:pt x="645977" y="539750"/>
                </a:lnTo>
                <a:lnTo>
                  <a:pt x="648986" y="529590"/>
                </a:lnTo>
                <a:lnTo>
                  <a:pt x="650891" y="523240"/>
                </a:lnTo>
                <a:lnTo>
                  <a:pt x="652094" y="519430"/>
                </a:lnTo>
                <a:lnTo>
                  <a:pt x="669167" y="519430"/>
                </a:lnTo>
                <a:lnTo>
                  <a:pt x="667923" y="515620"/>
                </a:lnTo>
                <a:lnTo>
                  <a:pt x="667033" y="513080"/>
                </a:lnTo>
                <a:lnTo>
                  <a:pt x="665565" y="508000"/>
                </a:lnTo>
                <a:lnTo>
                  <a:pt x="663620" y="501650"/>
                </a:lnTo>
                <a:close/>
              </a:path>
              <a:path w="1266190" h="637540">
                <a:moveTo>
                  <a:pt x="679472" y="551180"/>
                </a:moveTo>
                <a:lnTo>
                  <a:pt x="662133" y="551180"/>
                </a:lnTo>
                <a:lnTo>
                  <a:pt x="662249" y="552450"/>
                </a:lnTo>
                <a:lnTo>
                  <a:pt x="663620" y="556260"/>
                </a:lnTo>
                <a:lnTo>
                  <a:pt x="664632" y="558800"/>
                </a:lnTo>
                <a:lnTo>
                  <a:pt x="665643" y="562610"/>
                </a:lnTo>
                <a:lnTo>
                  <a:pt x="667282" y="567690"/>
                </a:lnTo>
                <a:lnTo>
                  <a:pt x="667512" y="568960"/>
                </a:lnTo>
                <a:lnTo>
                  <a:pt x="667566" y="570230"/>
                </a:lnTo>
                <a:lnTo>
                  <a:pt x="667336" y="570230"/>
                </a:lnTo>
                <a:lnTo>
                  <a:pt x="666976" y="571500"/>
                </a:lnTo>
                <a:lnTo>
                  <a:pt x="687953" y="571500"/>
                </a:lnTo>
                <a:lnTo>
                  <a:pt x="686333" y="568960"/>
                </a:lnTo>
                <a:lnTo>
                  <a:pt x="685573" y="567690"/>
                </a:lnTo>
                <a:lnTo>
                  <a:pt x="684198" y="565150"/>
                </a:lnTo>
                <a:lnTo>
                  <a:pt x="683399" y="562610"/>
                </a:lnTo>
                <a:lnTo>
                  <a:pt x="681836" y="558800"/>
                </a:lnTo>
                <a:lnTo>
                  <a:pt x="679472" y="551180"/>
                </a:lnTo>
                <a:close/>
              </a:path>
              <a:path w="1266190" h="637540">
                <a:moveTo>
                  <a:pt x="788638" y="548640"/>
                </a:moveTo>
                <a:lnTo>
                  <a:pt x="767930" y="548640"/>
                </a:lnTo>
                <a:lnTo>
                  <a:pt x="768747" y="549910"/>
                </a:lnTo>
                <a:lnTo>
                  <a:pt x="769853" y="551180"/>
                </a:lnTo>
                <a:lnTo>
                  <a:pt x="770234" y="551180"/>
                </a:lnTo>
                <a:lnTo>
                  <a:pt x="770652" y="553720"/>
                </a:lnTo>
                <a:lnTo>
                  <a:pt x="770785" y="554990"/>
                </a:lnTo>
                <a:lnTo>
                  <a:pt x="770850" y="556260"/>
                </a:lnTo>
                <a:lnTo>
                  <a:pt x="770922" y="563880"/>
                </a:lnTo>
                <a:lnTo>
                  <a:pt x="770821" y="566420"/>
                </a:lnTo>
                <a:lnTo>
                  <a:pt x="770724" y="567690"/>
                </a:lnTo>
                <a:lnTo>
                  <a:pt x="770573" y="568960"/>
                </a:lnTo>
                <a:lnTo>
                  <a:pt x="770501" y="570230"/>
                </a:lnTo>
                <a:lnTo>
                  <a:pt x="770209" y="571500"/>
                </a:lnTo>
                <a:lnTo>
                  <a:pt x="788807" y="571500"/>
                </a:lnTo>
                <a:lnTo>
                  <a:pt x="788198" y="570230"/>
                </a:lnTo>
                <a:lnTo>
                  <a:pt x="787492" y="570230"/>
                </a:lnTo>
                <a:lnTo>
                  <a:pt x="787288" y="568960"/>
                </a:lnTo>
                <a:lnTo>
                  <a:pt x="787133" y="567690"/>
                </a:lnTo>
                <a:lnTo>
                  <a:pt x="787016" y="563880"/>
                </a:lnTo>
                <a:lnTo>
                  <a:pt x="787076" y="553720"/>
                </a:lnTo>
                <a:lnTo>
                  <a:pt x="787151" y="552450"/>
                </a:lnTo>
                <a:lnTo>
                  <a:pt x="787511" y="551180"/>
                </a:lnTo>
                <a:lnTo>
                  <a:pt x="787817" y="549910"/>
                </a:lnTo>
                <a:lnTo>
                  <a:pt x="788638" y="548640"/>
                </a:lnTo>
                <a:close/>
              </a:path>
              <a:path w="1266190" h="637540">
                <a:moveTo>
                  <a:pt x="828903" y="506730"/>
                </a:moveTo>
                <a:lnTo>
                  <a:pt x="810483" y="506730"/>
                </a:lnTo>
                <a:lnTo>
                  <a:pt x="811527" y="509270"/>
                </a:lnTo>
                <a:lnTo>
                  <a:pt x="811814" y="510540"/>
                </a:lnTo>
                <a:lnTo>
                  <a:pt x="811947" y="514350"/>
                </a:lnTo>
                <a:lnTo>
                  <a:pt x="812055" y="547370"/>
                </a:lnTo>
                <a:lnTo>
                  <a:pt x="811931" y="560070"/>
                </a:lnTo>
                <a:lnTo>
                  <a:pt x="811806" y="565150"/>
                </a:lnTo>
                <a:lnTo>
                  <a:pt x="811717" y="567690"/>
                </a:lnTo>
                <a:lnTo>
                  <a:pt x="811451" y="568960"/>
                </a:lnTo>
                <a:lnTo>
                  <a:pt x="810461" y="571500"/>
                </a:lnTo>
                <a:lnTo>
                  <a:pt x="829537" y="571500"/>
                </a:lnTo>
                <a:lnTo>
                  <a:pt x="828108" y="544830"/>
                </a:lnTo>
                <a:lnTo>
                  <a:pt x="851669" y="544830"/>
                </a:lnTo>
                <a:lnTo>
                  <a:pt x="850320" y="542290"/>
                </a:lnTo>
                <a:lnTo>
                  <a:pt x="849600" y="541020"/>
                </a:lnTo>
                <a:lnTo>
                  <a:pt x="849085" y="539750"/>
                </a:lnTo>
                <a:lnTo>
                  <a:pt x="849255" y="539750"/>
                </a:lnTo>
                <a:lnTo>
                  <a:pt x="851785" y="538480"/>
                </a:lnTo>
                <a:lnTo>
                  <a:pt x="828180" y="538480"/>
                </a:lnTo>
                <a:lnTo>
                  <a:pt x="828220" y="510540"/>
                </a:lnTo>
                <a:lnTo>
                  <a:pt x="828335" y="508000"/>
                </a:lnTo>
                <a:lnTo>
                  <a:pt x="828720" y="508000"/>
                </a:lnTo>
                <a:lnTo>
                  <a:pt x="828903" y="506730"/>
                </a:lnTo>
                <a:close/>
              </a:path>
              <a:path w="1266190" h="637540">
                <a:moveTo>
                  <a:pt x="1077311" y="506730"/>
                </a:moveTo>
                <a:lnTo>
                  <a:pt x="1058105" y="506730"/>
                </a:lnTo>
                <a:lnTo>
                  <a:pt x="1059131" y="508000"/>
                </a:lnTo>
                <a:lnTo>
                  <a:pt x="1059494" y="509270"/>
                </a:lnTo>
                <a:lnTo>
                  <a:pt x="1059897" y="510540"/>
                </a:lnTo>
                <a:lnTo>
                  <a:pt x="1060009" y="511810"/>
                </a:lnTo>
                <a:lnTo>
                  <a:pt x="1060030" y="513080"/>
                </a:lnTo>
                <a:lnTo>
                  <a:pt x="1060138" y="558800"/>
                </a:lnTo>
                <a:lnTo>
                  <a:pt x="1060030" y="565150"/>
                </a:lnTo>
                <a:lnTo>
                  <a:pt x="1059916" y="567690"/>
                </a:lnTo>
                <a:lnTo>
                  <a:pt x="1059308" y="570230"/>
                </a:lnTo>
                <a:lnTo>
                  <a:pt x="1058407" y="571500"/>
                </a:lnTo>
                <a:lnTo>
                  <a:pt x="1078603" y="571500"/>
                </a:lnTo>
                <a:lnTo>
                  <a:pt x="1076606" y="554990"/>
                </a:lnTo>
                <a:lnTo>
                  <a:pt x="1076699" y="511810"/>
                </a:lnTo>
                <a:lnTo>
                  <a:pt x="1076854" y="508000"/>
                </a:lnTo>
                <a:lnTo>
                  <a:pt x="1077311" y="506730"/>
                </a:lnTo>
                <a:close/>
              </a:path>
              <a:path w="1266190" h="637540">
                <a:moveTo>
                  <a:pt x="851669" y="544830"/>
                </a:moveTo>
                <a:lnTo>
                  <a:pt x="833781" y="544830"/>
                </a:lnTo>
                <a:lnTo>
                  <a:pt x="834238" y="546100"/>
                </a:lnTo>
                <a:lnTo>
                  <a:pt x="837652" y="552450"/>
                </a:lnTo>
                <a:lnTo>
                  <a:pt x="839880" y="556260"/>
                </a:lnTo>
                <a:lnTo>
                  <a:pt x="842281" y="561340"/>
                </a:lnTo>
                <a:lnTo>
                  <a:pt x="843484" y="562610"/>
                </a:lnTo>
                <a:lnTo>
                  <a:pt x="845903" y="566420"/>
                </a:lnTo>
                <a:lnTo>
                  <a:pt x="847081" y="568960"/>
                </a:lnTo>
                <a:lnTo>
                  <a:pt x="848229" y="570230"/>
                </a:lnTo>
                <a:lnTo>
                  <a:pt x="869127" y="570230"/>
                </a:lnTo>
                <a:lnTo>
                  <a:pt x="868295" y="568960"/>
                </a:lnTo>
                <a:lnTo>
                  <a:pt x="866175" y="566420"/>
                </a:lnTo>
                <a:lnTo>
                  <a:pt x="864900" y="565150"/>
                </a:lnTo>
                <a:lnTo>
                  <a:pt x="863489" y="562610"/>
                </a:lnTo>
                <a:lnTo>
                  <a:pt x="862060" y="561340"/>
                </a:lnTo>
                <a:lnTo>
                  <a:pt x="860612" y="558800"/>
                </a:lnTo>
                <a:lnTo>
                  <a:pt x="857639" y="554990"/>
                </a:lnTo>
                <a:lnTo>
                  <a:pt x="856209" y="552450"/>
                </a:lnTo>
                <a:lnTo>
                  <a:pt x="853525" y="548640"/>
                </a:lnTo>
                <a:lnTo>
                  <a:pt x="852343" y="546100"/>
                </a:lnTo>
                <a:lnTo>
                  <a:pt x="851669" y="544830"/>
                </a:lnTo>
                <a:close/>
              </a:path>
              <a:path w="1266190" h="637540">
                <a:moveTo>
                  <a:pt x="1038795" y="506730"/>
                </a:moveTo>
                <a:lnTo>
                  <a:pt x="1026129" y="506730"/>
                </a:lnTo>
                <a:lnTo>
                  <a:pt x="1027516" y="508000"/>
                </a:lnTo>
                <a:lnTo>
                  <a:pt x="1027991" y="509270"/>
                </a:lnTo>
                <a:lnTo>
                  <a:pt x="1028581" y="511810"/>
                </a:lnTo>
                <a:lnTo>
                  <a:pt x="1028776" y="513080"/>
                </a:lnTo>
                <a:lnTo>
                  <a:pt x="1028829" y="514350"/>
                </a:lnTo>
                <a:lnTo>
                  <a:pt x="1028923" y="515620"/>
                </a:lnTo>
                <a:lnTo>
                  <a:pt x="1029047" y="539750"/>
                </a:lnTo>
                <a:lnTo>
                  <a:pt x="1028945" y="543560"/>
                </a:lnTo>
                <a:lnTo>
                  <a:pt x="1028733" y="548640"/>
                </a:lnTo>
                <a:lnTo>
                  <a:pt x="1028297" y="554990"/>
                </a:lnTo>
                <a:lnTo>
                  <a:pt x="1027591" y="558800"/>
                </a:lnTo>
                <a:lnTo>
                  <a:pt x="1025399" y="563880"/>
                </a:lnTo>
                <a:lnTo>
                  <a:pt x="1024049" y="565150"/>
                </a:lnTo>
                <a:lnTo>
                  <a:pt x="1020791" y="568960"/>
                </a:lnTo>
                <a:lnTo>
                  <a:pt x="1019020" y="568960"/>
                </a:lnTo>
                <a:lnTo>
                  <a:pt x="1015211" y="570230"/>
                </a:lnTo>
                <a:lnTo>
                  <a:pt x="1028199" y="570230"/>
                </a:lnTo>
                <a:lnTo>
                  <a:pt x="1036144" y="520700"/>
                </a:lnTo>
                <a:lnTo>
                  <a:pt x="1036487" y="513080"/>
                </a:lnTo>
                <a:lnTo>
                  <a:pt x="1036681" y="511810"/>
                </a:lnTo>
                <a:lnTo>
                  <a:pt x="1037254" y="509270"/>
                </a:lnTo>
                <a:lnTo>
                  <a:pt x="1037671" y="508000"/>
                </a:lnTo>
                <a:lnTo>
                  <a:pt x="1038226" y="508000"/>
                </a:lnTo>
                <a:lnTo>
                  <a:pt x="1038795" y="506730"/>
                </a:lnTo>
                <a:close/>
              </a:path>
              <a:path w="1266190" h="637540">
                <a:moveTo>
                  <a:pt x="526079" y="506730"/>
                </a:moveTo>
                <a:lnTo>
                  <a:pt x="512737" y="506730"/>
                </a:lnTo>
                <a:lnTo>
                  <a:pt x="513443" y="508000"/>
                </a:lnTo>
                <a:lnTo>
                  <a:pt x="514174" y="508000"/>
                </a:lnTo>
                <a:lnTo>
                  <a:pt x="514703" y="509270"/>
                </a:lnTo>
                <a:lnTo>
                  <a:pt x="516284" y="553720"/>
                </a:lnTo>
                <a:lnTo>
                  <a:pt x="522127" y="553720"/>
                </a:lnTo>
                <a:lnTo>
                  <a:pt x="523260" y="511810"/>
                </a:lnTo>
                <a:lnTo>
                  <a:pt x="524192" y="509270"/>
                </a:lnTo>
                <a:lnTo>
                  <a:pt x="524708" y="508000"/>
                </a:lnTo>
                <a:lnTo>
                  <a:pt x="526079" y="506730"/>
                </a:lnTo>
                <a:close/>
              </a:path>
              <a:path w="1266190" h="637540">
                <a:moveTo>
                  <a:pt x="402649" y="501650"/>
                </a:moveTo>
                <a:lnTo>
                  <a:pt x="377064" y="501650"/>
                </a:lnTo>
                <a:lnTo>
                  <a:pt x="376989" y="502920"/>
                </a:lnTo>
                <a:lnTo>
                  <a:pt x="376740" y="502920"/>
                </a:lnTo>
                <a:lnTo>
                  <a:pt x="375902" y="506730"/>
                </a:lnTo>
                <a:lnTo>
                  <a:pt x="375425" y="508000"/>
                </a:lnTo>
                <a:lnTo>
                  <a:pt x="374338" y="510540"/>
                </a:lnTo>
                <a:lnTo>
                  <a:pt x="373616" y="511810"/>
                </a:lnTo>
                <a:lnTo>
                  <a:pt x="371883" y="516890"/>
                </a:lnTo>
                <a:lnTo>
                  <a:pt x="368816" y="524510"/>
                </a:lnTo>
                <a:lnTo>
                  <a:pt x="365518" y="532130"/>
                </a:lnTo>
                <a:lnTo>
                  <a:pt x="361382" y="541020"/>
                </a:lnTo>
                <a:lnTo>
                  <a:pt x="358978" y="547370"/>
                </a:lnTo>
                <a:lnTo>
                  <a:pt x="358373" y="547370"/>
                </a:lnTo>
                <a:lnTo>
                  <a:pt x="358258" y="548640"/>
                </a:lnTo>
                <a:lnTo>
                  <a:pt x="364861" y="548640"/>
                </a:lnTo>
                <a:lnTo>
                  <a:pt x="376034" y="520700"/>
                </a:lnTo>
                <a:lnTo>
                  <a:pt x="392251" y="520700"/>
                </a:lnTo>
                <a:lnTo>
                  <a:pt x="392324" y="510540"/>
                </a:lnTo>
                <a:lnTo>
                  <a:pt x="392591" y="509270"/>
                </a:lnTo>
                <a:lnTo>
                  <a:pt x="392897" y="509270"/>
                </a:lnTo>
                <a:lnTo>
                  <a:pt x="393772" y="508000"/>
                </a:lnTo>
                <a:lnTo>
                  <a:pt x="394459" y="506730"/>
                </a:lnTo>
                <a:lnTo>
                  <a:pt x="397109" y="506730"/>
                </a:lnTo>
                <a:lnTo>
                  <a:pt x="399376" y="505460"/>
                </a:lnTo>
                <a:lnTo>
                  <a:pt x="402537" y="505460"/>
                </a:lnTo>
                <a:lnTo>
                  <a:pt x="402649" y="504190"/>
                </a:lnTo>
                <a:lnTo>
                  <a:pt x="402649" y="501650"/>
                </a:lnTo>
                <a:close/>
              </a:path>
              <a:path w="1266190" h="637540">
                <a:moveTo>
                  <a:pt x="793361" y="547370"/>
                </a:moveTo>
                <a:lnTo>
                  <a:pt x="759524" y="547370"/>
                </a:lnTo>
                <a:lnTo>
                  <a:pt x="763564" y="548640"/>
                </a:lnTo>
                <a:lnTo>
                  <a:pt x="791020" y="548640"/>
                </a:lnTo>
                <a:lnTo>
                  <a:pt x="793361" y="547370"/>
                </a:lnTo>
                <a:close/>
              </a:path>
              <a:path w="1266190" h="637540">
                <a:moveTo>
                  <a:pt x="267663" y="501650"/>
                </a:moveTo>
                <a:lnTo>
                  <a:pt x="220921" y="501650"/>
                </a:lnTo>
                <a:lnTo>
                  <a:pt x="220827" y="502920"/>
                </a:lnTo>
                <a:lnTo>
                  <a:pt x="220907" y="505460"/>
                </a:lnTo>
                <a:lnTo>
                  <a:pt x="224963" y="505460"/>
                </a:lnTo>
                <a:lnTo>
                  <a:pt x="226620" y="506730"/>
                </a:lnTo>
                <a:lnTo>
                  <a:pt x="256457" y="506730"/>
                </a:lnTo>
                <a:lnTo>
                  <a:pt x="260705" y="510540"/>
                </a:lnTo>
                <a:lnTo>
                  <a:pt x="262346" y="513080"/>
                </a:lnTo>
                <a:lnTo>
                  <a:pt x="264632" y="518160"/>
                </a:lnTo>
                <a:lnTo>
                  <a:pt x="265226" y="521970"/>
                </a:lnTo>
                <a:lnTo>
                  <a:pt x="265156" y="529590"/>
                </a:lnTo>
                <a:lnTo>
                  <a:pt x="258973" y="541020"/>
                </a:lnTo>
                <a:lnTo>
                  <a:pt x="258117" y="542290"/>
                </a:lnTo>
                <a:lnTo>
                  <a:pt x="250629" y="542290"/>
                </a:lnTo>
                <a:lnTo>
                  <a:pt x="250459" y="543560"/>
                </a:lnTo>
                <a:lnTo>
                  <a:pt x="250553" y="544830"/>
                </a:lnTo>
                <a:lnTo>
                  <a:pt x="250953" y="544830"/>
                </a:lnTo>
                <a:lnTo>
                  <a:pt x="251197" y="546100"/>
                </a:lnTo>
                <a:lnTo>
                  <a:pt x="251791" y="547370"/>
                </a:lnTo>
                <a:lnTo>
                  <a:pt x="262652" y="547370"/>
                </a:lnTo>
                <a:lnTo>
                  <a:pt x="282046" y="527050"/>
                </a:lnTo>
                <a:lnTo>
                  <a:pt x="282046" y="520700"/>
                </a:lnTo>
                <a:lnTo>
                  <a:pt x="281685" y="518160"/>
                </a:lnTo>
                <a:lnTo>
                  <a:pt x="280292" y="513080"/>
                </a:lnTo>
                <a:lnTo>
                  <a:pt x="279360" y="511810"/>
                </a:lnTo>
                <a:lnTo>
                  <a:pt x="277017" y="508000"/>
                </a:lnTo>
                <a:lnTo>
                  <a:pt x="275720" y="506730"/>
                </a:lnTo>
                <a:lnTo>
                  <a:pt x="274295" y="505460"/>
                </a:lnTo>
                <a:lnTo>
                  <a:pt x="273071" y="504190"/>
                </a:lnTo>
                <a:lnTo>
                  <a:pt x="271778" y="504190"/>
                </a:lnTo>
                <a:lnTo>
                  <a:pt x="269031" y="502920"/>
                </a:lnTo>
                <a:lnTo>
                  <a:pt x="267663" y="501650"/>
                </a:lnTo>
                <a:close/>
              </a:path>
              <a:path w="1266190" h="637540">
                <a:moveTo>
                  <a:pt x="793551" y="543560"/>
                </a:moveTo>
                <a:lnTo>
                  <a:pt x="759338" y="543560"/>
                </a:lnTo>
                <a:lnTo>
                  <a:pt x="759279" y="547370"/>
                </a:lnTo>
                <a:lnTo>
                  <a:pt x="793551" y="547370"/>
                </a:lnTo>
                <a:lnTo>
                  <a:pt x="793551" y="543560"/>
                </a:lnTo>
                <a:close/>
              </a:path>
              <a:path w="1266190" h="637540">
                <a:moveTo>
                  <a:pt x="1097413" y="501650"/>
                </a:moveTo>
                <a:lnTo>
                  <a:pt x="1050671" y="501650"/>
                </a:lnTo>
                <a:lnTo>
                  <a:pt x="1050580" y="502920"/>
                </a:lnTo>
                <a:lnTo>
                  <a:pt x="1050657" y="505460"/>
                </a:lnTo>
                <a:lnTo>
                  <a:pt x="1054710" y="505460"/>
                </a:lnTo>
                <a:lnTo>
                  <a:pt x="1056373" y="506730"/>
                </a:lnTo>
                <a:lnTo>
                  <a:pt x="1086210" y="506730"/>
                </a:lnTo>
                <a:lnTo>
                  <a:pt x="1090455" y="510540"/>
                </a:lnTo>
                <a:lnTo>
                  <a:pt x="1092097" y="513080"/>
                </a:lnTo>
                <a:lnTo>
                  <a:pt x="1094383" y="518160"/>
                </a:lnTo>
                <a:lnTo>
                  <a:pt x="1094969" y="521970"/>
                </a:lnTo>
                <a:lnTo>
                  <a:pt x="1094909" y="529590"/>
                </a:lnTo>
                <a:lnTo>
                  <a:pt x="1088722" y="541020"/>
                </a:lnTo>
                <a:lnTo>
                  <a:pt x="1087866" y="542290"/>
                </a:lnTo>
                <a:lnTo>
                  <a:pt x="1080306" y="542290"/>
                </a:lnTo>
                <a:lnTo>
                  <a:pt x="1080206" y="543560"/>
                </a:lnTo>
                <a:lnTo>
                  <a:pt x="1080306" y="544830"/>
                </a:lnTo>
                <a:lnTo>
                  <a:pt x="1080702" y="544830"/>
                </a:lnTo>
                <a:lnTo>
                  <a:pt x="1080950" y="546100"/>
                </a:lnTo>
                <a:lnTo>
                  <a:pt x="1081540" y="547370"/>
                </a:lnTo>
                <a:lnTo>
                  <a:pt x="1092401" y="547370"/>
                </a:lnTo>
                <a:lnTo>
                  <a:pt x="1111796" y="527050"/>
                </a:lnTo>
                <a:lnTo>
                  <a:pt x="1111796" y="520700"/>
                </a:lnTo>
                <a:lnTo>
                  <a:pt x="1111435" y="518160"/>
                </a:lnTo>
                <a:lnTo>
                  <a:pt x="1110046" y="513080"/>
                </a:lnTo>
                <a:lnTo>
                  <a:pt x="1109110" y="511810"/>
                </a:lnTo>
                <a:lnTo>
                  <a:pt x="1106770" y="508000"/>
                </a:lnTo>
                <a:lnTo>
                  <a:pt x="1105474" y="506730"/>
                </a:lnTo>
                <a:lnTo>
                  <a:pt x="1104045" y="505460"/>
                </a:lnTo>
                <a:lnTo>
                  <a:pt x="1102824" y="504190"/>
                </a:lnTo>
                <a:lnTo>
                  <a:pt x="1101528" y="504190"/>
                </a:lnTo>
                <a:lnTo>
                  <a:pt x="1098784" y="502920"/>
                </a:lnTo>
                <a:lnTo>
                  <a:pt x="1097413" y="501650"/>
                </a:lnTo>
                <a:close/>
              </a:path>
              <a:path w="1266190" h="637540">
                <a:moveTo>
                  <a:pt x="669167" y="519430"/>
                </a:moveTo>
                <a:lnTo>
                  <a:pt x="652532" y="519430"/>
                </a:lnTo>
                <a:lnTo>
                  <a:pt x="653505" y="521970"/>
                </a:lnTo>
                <a:lnTo>
                  <a:pt x="655732" y="529590"/>
                </a:lnTo>
                <a:lnTo>
                  <a:pt x="658365" y="538480"/>
                </a:lnTo>
                <a:lnTo>
                  <a:pt x="659737" y="543560"/>
                </a:lnTo>
                <a:lnTo>
                  <a:pt x="677046" y="543560"/>
                </a:lnTo>
                <a:lnTo>
                  <a:pt x="669167" y="519430"/>
                </a:lnTo>
                <a:close/>
              </a:path>
              <a:path w="1266190" h="637540">
                <a:moveTo>
                  <a:pt x="845597" y="500380"/>
                </a:moveTo>
                <a:lnTo>
                  <a:pt x="838681" y="500380"/>
                </a:lnTo>
                <a:lnTo>
                  <a:pt x="836453" y="501650"/>
                </a:lnTo>
                <a:lnTo>
                  <a:pt x="802843" y="501650"/>
                </a:lnTo>
                <a:lnTo>
                  <a:pt x="802631" y="502920"/>
                </a:lnTo>
                <a:lnTo>
                  <a:pt x="802689" y="505460"/>
                </a:lnTo>
                <a:lnTo>
                  <a:pt x="805014" y="505460"/>
                </a:lnTo>
                <a:lnTo>
                  <a:pt x="807966" y="506730"/>
                </a:lnTo>
                <a:lnTo>
                  <a:pt x="837692" y="506730"/>
                </a:lnTo>
                <a:lnTo>
                  <a:pt x="841877" y="510540"/>
                </a:lnTo>
                <a:lnTo>
                  <a:pt x="843484" y="511810"/>
                </a:lnTo>
                <a:lnTo>
                  <a:pt x="845712" y="518160"/>
                </a:lnTo>
                <a:lnTo>
                  <a:pt x="846281" y="520700"/>
                </a:lnTo>
                <a:lnTo>
                  <a:pt x="846281" y="527050"/>
                </a:lnTo>
                <a:lnTo>
                  <a:pt x="846054" y="528320"/>
                </a:lnTo>
                <a:lnTo>
                  <a:pt x="845176" y="532130"/>
                </a:lnTo>
                <a:lnTo>
                  <a:pt x="844567" y="533400"/>
                </a:lnTo>
                <a:lnTo>
                  <a:pt x="843023" y="535940"/>
                </a:lnTo>
                <a:lnTo>
                  <a:pt x="842148" y="535940"/>
                </a:lnTo>
                <a:lnTo>
                  <a:pt x="841140" y="537210"/>
                </a:lnTo>
                <a:lnTo>
                  <a:pt x="839423" y="537210"/>
                </a:lnTo>
                <a:lnTo>
                  <a:pt x="836813" y="538480"/>
                </a:lnTo>
                <a:lnTo>
                  <a:pt x="851785" y="538480"/>
                </a:lnTo>
                <a:lnTo>
                  <a:pt x="862632" y="516890"/>
                </a:lnTo>
                <a:lnTo>
                  <a:pt x="861794" y="513080"/>
                </a:lnTo>
                <a:lnTo>
                  <a:pt x="858460" y="506730"/>
                </a:lnTo>
                <a:lnTo>
                  <a:pt x="856019" y="505460"/>
                </a:lnTo>
                <a:lnTo>
                  <a:pt x="849561" y="501650"/>
                </a:lnTo>
                <a:lnTo>
                  <a:pt x="845597" y="500380"/>
                </a:lnTo>
                <a:close/>
              </a:path>
              <a:path w="1266190" h="637540">
                <a:moveTo>
                  <a:pt x="788163" y="504190"/>
                </a:moveTo>
                <a:lnTo>
                  <a:pt x="767394" y="504190"/>
                </a:lnTo>
                <a:lnTo>
                  <a:pt x="772671" y="506730"/>
                </a:lnTo>
                <a:lnTo>
                  <a:pt x="774997" y="508000"/>
                </a:lnTo>
                <a:lnTo>
                  <a:pt x="782161" y="524510"/>
                </a:lnTo>
                <a:lnTo>
                  <a:pt x="786733" y="524510"/>
                </a:lnTo>
                <a:lnTo>
                  <a:pt x="786815" y="519430"/>
                </a:lnTo>
                <a:lnTo>
                  <a:pt x="787097" y="514350"/>
                </a:lnTo>
                <a:lnTo>
                  <a:pt x="787457" y="510540"/>
                </a:lnTo>
                <a:lnTo>
                  <a:pt x="787914" y="506730"/>
                </a:lnTo>
                <a:lnTo>
                  <a:pt x="788163" y="504190"/>
                </a:lnTo>
                <a:close/>
              </a:path>
              <a:path w="1266190" h="637540">
                <a:moveTo>
                  <a:pt x="440651" y="505460"/>
                </a:moveTo>
                <a:lnTo>
                  <a:pt x="414097" y="505460"/>
                </a:lnTo>
                <a:lnTo>
                  <a:pt x="416020" y="506730"/>
                </a:lnTo>
                <a:lnTo>
                  <a:pt x="439776" y="506730"/>
                </a:lnTo>
                <a:lnTo>
                  <a:pt x="440651" y="505460"/>
                </a:lnTo>
                <a:close/>
              </a:path>
              <a:path w="1266190" h="637540">
                <a:moveTo>
                  <a:pt x="528801" y="505460"/>
                </a:moveTo>
                <a:lnTo>
                  <a:pt x="507730" y="505460"/>
                </a:lnTo>
                <a:lnTo>
                  <a:pt x="509824" y="506730"/>
                </a:lnTo>
                <a:lnTo>
                  <a:pt x="526957" y="506730"/>
                </a:lnTo>
                <a:lnTo>
                  <a:pt x="528801" y="505460"/>
                </a:lnTo>
                <a:close/>
              </a:path>
              <a:path w="1266190" h="637540">
                <a:moveTo>
                  <a:pt x="567547" y="505460"/>
                </a:moveTo>
                <a:lnTo>
                  <a:pt x="542721" y="505460"/>
                </a:lnTo>
                <a:lnTo>
                  <a:pt x="543485" y="506730"/>
                </a:lnTo>
                <a:lnTo>
                  <a:pt x="566158" y="506730"/>
                </a:lnTo>
                <a:lnTo>
                  <a:pt x="567547" y="505460"/>
                </a:lnTo>
                <a:close/>
              </a:path>
              <a:path w="1266190" h="637540">
                <a:moveTo>
                  <a:pt x="998748" y="505460"/>
                </a:moveTo>
                <a:lnTo>
                  <a:pt x="970182" y="505460"/>
                </a:lnTo>
                <a:lnTo>
                  <a:pt x="971082" y="506730"/>
                </a:lnTo>
                <a:lnTo>
                  <a:pt x="996365" y="506730"/>
                </a:lnTo>
                <a:lnTo>
                  <a:pt x="998748" y="505460"/>
                </a:lnTo>
                <a:close/>
              </a:path>
              <a:path w="1266190" h="637540">
                <a:moveTo>
                  <a:pt x="1042013" y="505460"/>
                </a:moveTo>
                <a:lnTo>
                  <a:pt x="1022029" y="505460"/>
                </a:lnTo>
                <a:lnTo>
                  <a:pt x="1023040" y="506730"/>
                </a:lnTo>
                <a:lnTo>
                  <a:pt x="1041236" y="506730"/>
                </a:lnTo>
                <a:lnTo>
                  <a:pt x="1042013" y="505460"/>
                </a:lnTo>
                <a:close/>
              </a:path>
              <a:path w="1266190" h="637540">
                <a:moveTo>
                  <a:pt x="201248" y="504190"/>
                </a:moveTo>
                <a:lnTo>
                  <a:pt x="177970" y="504190"/>
                </a:lnTo>
                <a:lnTo>
                  <a:pt x="180342" y="505460"/>
                </a:lnTo>
                <a:lnTo>
                  <a:pt x="198854" y="505460"/>
                </a:lnTo>
                <a:lnTo>
                  <a:pt x="201248" y="504190"/>
                </a:lnTo>
                <a:close/>
              </a:path>
              <a:path w="1266190" h="637540">
                <a:moveTo>
                  <a:pt x="445288" y="502920"/>
                </a:moveTo>
                <a:lnTo>
                  <a:pt x="410166" y="502920"/>
                </a:lnTo>
                <a:lnTo>
                  <a:pt x="410321" y="505460"/>
                </a:lnTo>
                <a:lnTo>
                  <a:pt x="445112" y="505460"/>
                </a:lnTo>
                <a:lnTo>
                  <a:pt x="445288" y="502920"/>
                </a:lnTo>
                <a:close/>
              </a:path>
              <a:path w="1266190" h="637540">
                <a:moveTo>
                  <a:pt x="532843" y="501650"/>
                </a:moveTo>
                <a:lnTo>
                  <a:pt x="503593" y="501650"/>
                </a:lnTo>
                <a:lnTo>
                  <a:pt x="503463" y="502920"/>
                </a:lnTo>
                <a:lnTo>
                  <a:pt x="503514" y="505460"/>
                </a:lnTo>
                <a:lnTo>
                  <a:pt x="532724" y="505460"/>
                </a:lnTo>
                <a:lnTo>
                  <a:pt x="532843" y="504190"/>
                </a:lnTo>
                <a:lnTo>
                  <a:pt x="532843" y="501650"/>
                </a:lnTo>
                <a:close/>
              </a:path>
              <a:path w="1266190" h="637540">
                <a:moveTo>
                  <a:pt x="1001869" y="501650"/>
                </a:moveTo>
                <a:lnTo>
                  <a:pt x="965761" y="501650"/>
                </a:lnTo>
                <a:lnTo>
                  <a:pt x="965761" y="505460"/>
                </a:lnTo>
                <a:lnTo>
                  <a:pt x="1001772" y="505460"/>
                </a:lnTo>
                <a:lnTo>
                  <a:pt x="1001878" y="504190"/>
                </a:lnTo>
                <a:lnTo>
                  <a:pt x="1001869" y="501650"/>
                </a:lnTo>
                <a:close/>
              </a:path>
              <a:path w="1266190" h="637540">
                <a:moveTo>
                  <a:pt x="1045616" y="501650"/>
                </a:moveTo>
                <a:lnTo>
                  <a:pt x="1017036" y="501650"/>
                </a:lnTo>
                <a:lnTo>
                  <a:pt x="1016942" y="504190"/>
                </a:lnTo>
                <a:lnTo>
                  <a:pt x="1017057" y="505460"/>
                </a:lnTo>
                <a:lnTo>
                  <a:pt x="1045484" y="505460"/>
                </a:lnTo>
                <a:lnTo>
                  <a:pt x="1045608" y="504190"/>
                </a:lnTo>
                <a:lnTo>
                  <a:pt x="1045616" y="501650"/>
                </a:lnTo>
                <a:close/>
              </a:path>
              <a:path w="1266190" h="637540">
                <a:moveTo>
                  <a:pt x="204501" y="501650"/>
                </a:moveTo>
                <a:lnTo>
                  <a:pt x="171637" y="501650"/>
                </a:lnTo>
                <a:lnTo>
                  <a:pt x="171490" y="504190"/>
                </a:lnTo>
                <a:lnTo>
                  <a:pt x="204696" y="504190"/>
                </a:lnTo>
                <a:lnTo>
                  <a:pt x="204501" y="501650"/>
                </a:lnTo>
                <a:close/>
              </a:path>
              <a:path w="1266190" h="637540">
                <a:moveTo>
                  <a:pt x="445165" y="501650"/>
                </a:moveTo>
                <a:lnTo>
                  <a:pt x="410302" y="501650"/>
                </a:lnTo>
                <a:lnTo>
                  <a:pt x="410188" y="502920"/>
                </a:lnTo>
                <a:lnTo>
                  <a:pt x="445267" y="502920"/>
                </a:lnTo>
                <a:lnTo>
                  <a:pt x="445165" y="501650"/>
                </a:lnTo>
                <a:close/>
              </a:path>
              <a:path w="1266190" h="637540">
                <a:moveTo>
                  <a:pt x="222257" y="500380"/>
                </a:moveTo>
                <a:lnTo>
                  <a:pt x="221131" y="500380"/>
                </a:lnTo>
                <a:lnTo>
                  <a:pt x="221015" y="501650"/>
                </a:lnTo>
                <a:lnTo>
                  <a:pt x="226980" y="501650"/>
                </a:lnTo>
                <a:lnTo>
                  <a:pt x="222257" y="500380"/>
                </a:lnTo>
                <a:close/>
              </a:path>
              <a:path w="1266190" h="637540">
                <a:moveTo>
                  <a:pt x="314892" y="500380"/>
                </a:moveTo>
                <a:lnTo>
                  <a:pt x="312016" y="500380"/>
                </a:lnTo>
                <a:lnTo>
                  <a:pt x="311918" y="501650"/>
                </a:lnTo>
                <a:lnTo>
                  <a:pt x="317736" y="501650"/>
                </a:lnTo>
                <a:lnTo>
                  <a:pt x="314892" y="500380"/>
                </a:lnTo>
                <a:close/>
              </a:path>
              <a:path w="1266190" h="637540">
                <a:moveTo>
                  <a:pt x="402329" y="500380"/>
                </a:moveTo>
                <a:lnTo>
                  <a:pt x="398956" y="500380"/>
                </a:lnTo>
                <a:lnTo>
                  <a:pt x="383084" y="501650"/>
                </a:lnTo>
                <a:lnTo>
                  <a:pt x="402443" y="501650"/>
                </a:lnTo>
                <a:lnTo>
                  <a:pt x="402329" y="500380"/>
                </a:lnTo>
                <a:close/>
              </a:path>
              <a:path w="1266190" h="637540">
                <a:moveTo>
                  <a:pt x="411897" y="500380"/>
                </a:moveTo>
                <a:lnTo>
                  <a:pt x="410547" y="500380"/>
                </a:lnTo>
                <a:lnTo>
                  <a:pt x="410396" y="501650"/>
                </a:lnTo>
                <a:lnTo>
                  <a:pt x="418529" y="501650"/>
                </a:lnTo>
                <a:lnTo>
                  <a:pt x="411897" y="500380"/>
                </a:lnTo>
                <a:close/>
              </a:path>
              <a:path w="1266190" h="637540">
                <a:moveTo>
                  <a:pt x="444957" y="500380"/>
                </a:moveTo>
                <a:lnTo>
                  <a:pt x="443646" y="500380"/>
                </a:lnTo>
                <a:lnTo>
                  <a:pt x="440842" y="501650"/>
                </a:lnTo>
                <a:lnTo>
                  <a:pt x="445075" y="501650"/>
                </a:lnTo>
                <a:lnTo>
                  <a:pt x="444957" y="500380"/>
                </a:lnTo>
                <a:close/>
              </a:path>
              <a:path w="1266190" h="637540">
                <a:moveTo>
                  <a:pt x="457633" y="500380"/>
                </a:moveTo>
                <a:lnTo>
                  <a:pt x="453179" y="500380"/>
                </a:lnTo>
                <a:lnTo>
                  <a:pt x="453125" y="501650"/>
                </a:lnTo>
                <a:lnTo>
                  <a:pt x="463202" y="501650"/>
                </a:lnTo>
                <a:lnTo>
                  <a:pt x="457633" y="500380"/>
                </a:lnTo>
                <a:close/>
              </a:path>
              <a:path w="1266190" h="637540">
                <a:moveTo>
                  <a:pt x="505195" y="500380"/>
                </a:moveTo>
                <a:lnTo>
                  <a:pt x="503712" y="500380"/>
                </a:lnTo>
                <a:lnTo>
                  <a:pt x="503655" y="501650"/>
                </a:lnTo>
                <a:lnTo>
                  <a:pt x="507232" y="501650"/>
                </a:lnTo>
                <a:lnTo>
                  <a:pt x="505195" y="500380"/>
                </a:lnTo>
                <a:close/>
              </a:path>
              <a:path w="1266190" h="637540">
                <a:moveTo>
                  <a:pt x="532516" y="500380"/>
                </a:moveTo>
                <a:lnTo>
                  <a:pt x="529722" y="501650"/>
                </a:lnTo>
                <a:lnTo>
                  <a:pt x="532631" y="501650"/>
                </a:lnTo>
                <a:lnTo>
                  <a:pt x="532516" y="500380"/>
                </a:lnTo>
                <a:close/>
              </a:path>
              <a:path w="1266190" h="637540">
                <a:moveTo>
                  <a:pt x="538946" y="500380"/>
                </a:moveTo>
                <a:lnTo>
                  <a:pt x="538452" y="500380"/>
                </a:lnTo>
                <a:lnTo>
                  <a:pt x="538337" y="501650"/>
                </a:lnTo>
                <a:lnTo>
                  <a:pt x="544568" y="501650"/>
                </a:lnTo>
                <a:lnTo>
                  <a:pt x="538946" y="500380"/>
                </a:lnTo>
                <a:close/>
              </a:path>
              <a:path w="1266190" h="637540">
                <a:moveTo>
                  <a:pt x="803912" y="500380"/>
                </a:moveTo>
                <a:lnTo>
                  <a:pt x="803182" y="500380"/>
                </a:lnTo>
                <a:lnTo>
                  <a:pt x="802994" y="501650"/>
                </a:lnTo>
                <a:lnTo>
                  <a:pt x="807552" y="501650"/>
                </a:lnTo>
                <a:lnTo>
                  <a:pt x="803912" y="500380"/>
                </a:lnTo>
                <a:close/>
              </a:path>
              <a:path w="1266190" h="637540">
                <a:moveTo>
                  <a:pt x="967381" y="500380"/>
                </a:moveTo>
                <a:lnTo>
                  <a:pt x="965953" y="500380"/>
                </a:lnTo>
                <a:lnTo>
                  <a:pt x="965841" y="501650"/>
                </a:lnTo>
                <a:lnTo>
                  <a:pt x="974679" y="501650"/>
                </a:lnTo>
                <a:lnTo>
                  <a:pt x="967381" y="500380"/>
                </a:lnTo>
                <a:close/>
              </a:path>
              <a:path w="1266190" h="637540">
                <a:moveTo>
                  <a:pt x="1001621" y="500380"/>
                </a:moveTo>
                <a:lnTo>
                  <a:pt x="999295" y="500380"/>
                </a:lnTo>
                <a:lnTo>
                  <a:pt x="996631" y="501650"/>
                </a:lnTo>
                <a:lnTo>
                  <a:pt x="1001772" y="501650"/>
                </a:lnTo>
                <a:lnTo>
                  <a:pt x="1001621" y="500380"/>
                </a:lnTo>
                <a:close/>
              </a:path>
              <a:path w="1266190" h="637540">
                <a:moveTo>
                  <a:pt x="1019402" y="500380"/>
                </a:moveTo>
                <a:lnTo>
                  <a:pt x="1017289" y="500380"/>
                </a:lnTo>
                <a:lnTo>
                  <a:pt x="1017134" y="501650"/>
                </a:lnTo>
                <a:lnTo>
                  <a:pt x="1021629" y="501650"/>
                </a:lnTo>
                <a:lnTo>
                  <a:pt x="1019402" y="500380"/>
                </a:lnTo>
                <a:close/>
              </a:path>
              <a:path w="1266190" h="637540">
                <a:moveTo>
                  <a:pt x="1045292" y="500380"/>
                </a:moveTo>
                <a:lnTo>
                  <a:pt x="1043979" y="500380"/>
                </a:lnTo>
                <a:lnTo>
                  <a:pt x="1039651" y="501650"/>
                </a:lnTo>
                <a:lnTo>
                  <a:pt x="1045484" y="501650"/>
                </a:lnTo>
                <a:lnTo>
                  <a:pt x="1045292" y="500380"/>
                </a:lnTo>
                <a:close/>
              </a:path>
              <a:path w="1266190" h="637540">
                <a:moveTo>
                  <a:pt x="1052003" y="500380"/>
                </a:moveTo>
                <a:lnTo>
                  <a:pt x="1050884" y="500380"/>
                </a:lnTo>
                <a:lnTo>
                  <a:pt x="1050772" y="501650"/>
                </a:lnTo>
                <a:lnTo>
                  <a:pt x="1056733" y="501650"/>
                </a:lnTo>
                <a:lnTo>
                  <a:pt x="1052003" y="500380"/>
                </a:lnTo>
                <a:close/>
              </a:path>
              <a:path w="1266190" h="637540">
                <a:moveTo>
                  <a:pt x="771678" y="499110"/>
                </a:moveTo>
                <a:lnTo>
                  <a:pt x="758477" y="499110"/>
                </a:lnTo>
                <a:lnTo>
                  <a:pt x="753027" y="500380"/>
                </a:lnTo>
                <a:lnTo>
                  <a:pt x="777532" y="500380"/>
                </a:lnTo>
                <a:lnTo>
                  <a:pt x="771678" y="499110"/>
                </a:lnTo>
                <a:close/>
              </a:path>
              <a:path w="1266190" h="637540">
                <a:moveTo>
                  <a:pt x="411322" y="72390"/>
                </a:moveTo>
                <a:lnTo>
                  <a:pt x="342483" y="72390"/>
                </a:lnTo>
                <a:lnTo>
                  <a:pt x="343357" y="82550"/>
                </a:lnTo>
                <a:lnTo>
                  <a:pt x="334850" y="83820"/>
                </a:lnTo>
                <a:lnTo>
                  <a:pt x="327985" y="85090"/>
                </a:lnTo>
                <a:lnTo>
                  <a:pt x="317296" y="87630"/>
                </a:lnTo>
                <a:lnTo>
                  <a:pt x="302972" y="88900"/>
                </a:lnTo>
                <a:lnTo>
                  <a:pt x="292162" y="254000"/>
                </a:lnTo>
                <a:lnTo>
                  <a:pt x="292289" y="266700"/>
                </a:lnTo>
                <a:lnTo>
                  <a:pt x="292334" y="287020"/>
                </a:lnTo>
                <a:lnTo>
                  <a:pt x="292446" y="302260"/>
                </a:lnTo>
                <a:lnTo>
                  <a:pt x="292554" y="306070"/>
                </a:lnTo>
                <a:lnTo>
                  <a:pt x="292608" y="330200"/>
                </a:lnTo>
                <a:lnTo>
                  <a:pt x="287231" y="368300"/>
                </a:lnTo>
                <a:lnTo>
                  <a:pt x="265742" y="408940"/>
                </a:lnTo>
                <a:lnTo>
                  <a:pt x="252618" y="421640"/>
                </a:lnTo>
                <a:lnTo>
                  <a:pt x="245669" y="427990"/>
                </a:lnTo>
                <a:lnTo>
                  <a:pt x="237915" y="431800"/>
                </a:lnTo>
                <a:lnTo>
                  <a:pt x="229280" y="434340"/>
                </a:lnTo>
                <a:lnTo>
                  <a:pt x="215045" y="436880"/>
                </a:lnTo>
                <a:lnTo>
                  <a:pt x="1265984" y="436880"/>
                </a:lnTo>
                <a:lnTo>
                  <a:pt x="1265984" y="365760"/>
                </a:lnTo>
                <a:lnTo>
                  <a:pt x="888437" y="365760"/>
                </a:lnTo>
                <a:lnTo>
                  <a:pt x="886200" y="360680"/>
                </a:lnTo>
                <a:lnTo>
                  <a:pt x="412629" y="360680"/>
                </a:lnTo>
                <a:lnTo>
                  <a:pt x="411974" y="350520"/>
                </a:lnTo>
                <a:lnTo>
                  <a:pt x="420268" y="349250"/>
                </a:lnTo>
                <a:lnTo>
                  <a:pt x="426924" y="349250"/>
                </a:lnTo>
                <a:lnTo>
                  <a:pt x="436957" y="346710"/>
                </a:lnTo>
                <a:lnTo>
                  <a:pt x="440885" y="344170"/>
                </a:lnTo>
                <a:lnTo>
                  <a:pt x="446338" y="339090"/>
                </a:lnTo>
                <a:lnTo>
                  <a:pt x="448304" y="335280"/>
                </a:lnTo>
                <a:lnTo>
                  <a:pt x="449172" y="330200"/>
                </a:lnTo>
                <a:lnTo>
                  <a:pt x="450159" y="325120"/>
                </a:lnTo>
                <a:lnTo>
                  <a:pt x="450594" y="320040"/>
                </a:lnTo>
                <a:lnTo>
                  <a:pt x="450485" y="104140"/>
                </a:lnTo>
                <a:lnTo>
                  <a:pt x="450267" y="101600"/>
                </a:lnTo>
                <a:lnTo>
                  <a:pt x="449399" y="97790"/>
                </a:lnTo>
                <a:lnTo>
                  <a:pt x="448517" y="95250"/>
                </a:lnTo>
                <a:lnTo>
                  <a:pt x="446774" y="92710"/>
                </a:lnTo>
                <a:lnTo>
                  <a:pt x="444049" y="90170"/>
                </a:lnTo>
                <a:lnTo>
                  <a:pt x="441432" y="87630"/>
                </a:lnTo>
                <a:lnTo>
                  <a:pt x="437396" y="86360"/>
                </a:lnTo>
                <a:lnTo>
                  <a:pt x="432159" y="85090"/>
                </a:lnTo>
                <a:lnTo>
                  <a:pt x="426816" y="85090"/>
                </a:lnTo>
                <a:lnTo>
                  <a:pt x="419613" y="83820"/>
                </a:lnTo>
                <a:lnTo>
                  <a:pt x="410667" y="83820"/>
                </a:lnTo>
                <a:lnTo>
                  <a:pt x="411322" y="72390"/>
                </a:lnTo>
                <a:close/>
              </a:path>
              <a:path w="1266190" h="637540">
                <a:moveTo>
                  <a:pt x="217365" y="415290"/>
                </a:moveTo>
                <a:lnTo>
                  <a:pt x="164947" y="415290"/>
                </a:lnTo>
                <a:lnTo>
                  <a:pt x="182791" y="416560"/>
                </a:lnTo>
                <a:lnTo>
                  <a:pt x="206537" y="417830"/>
                </a:lnTo>
                <a:lnTo>
                  <a:pt x="217365" y="415290"/>
                </a:lnTo>
                <a:close/>
              </a:path>
              <a:path w="1266190" h="637540">
                <a:moveTo>
                  <a:pt x="1011488" y="121920"/>
                </a:moveTo>
                <a:lnTo>
                  <a:pt x="998050" y="151130"/>
                </a:lnTo>
                <a:lnTo>
                  <a:pt x="984559" y="181610"/>
                </a:lnTo>
                <a:lnTo>
                  <a:pt x="971005" y="210820"/>
                </a:lnTo>
                <a:lnTo>
                  <a:pt x="944005" y="271780"/>
                </a:lnTo>
                <a:lnTo>
                  <a:pt x="918969" y="332740"/>
                </a:lnTo>
                <a:lnTo>
                  <a:pt x="907308" y="363220"/>
                </a:lnTo>
                <a:lnTo>
                  <a:pt x="888437" y="365760"/>
                </a:lnTo>
                <a:lnTo>
                  <a:pt x="1265984" y="365760"/>
                </a:lnTo>
                <a:lnTo>
                  <a:pt x="1265984" y="360680"/>
                </a:lnTo>
                <a:lnTo>
                  <a:pt x="985306" y="360680"/>
                </a:lnTo>
                <a:lnTo>
                  <a:pt x="984323" y="350520"/>
                </a:lnTo>
                <a:lnTo>
                  <a:pt x="991962" y="349250"/>
                </a:lnTo>
                <a:lnTo>
                  <a:pt x="998179" y="349250"/>
                </a:lnTo>
                <a:lnTo>
                  <a:pt x="1007344" y="346710"/>
                </a:lnTo>
                <a:lnTo>
                  <a:pt x="1018427" y="317500"/>
                </a:lnTo>
                <a:lnTo>
                  <a:pt x="1011488" y="121920"/>
                </a:lnTo>
                <a:close/>
              </a:path>
              <a:path w="1266190" h="637540">
                <a:moveTo>
                  <a:pt x="724702" y="347980"/>
                </a:moveTo>
                <a:lnTo>
                  <a:pt x="520729" y="347980"/>
                </a:lnTo>
                <a:lnTo>
                  <a:pt x="527066" y="349250"/>
                </a:lnTo>
                <a:lnTo>
                  <a:pt x="542664" y="349250"/>
                </a:lnTo>
                <a:lnTo>
                  <a:pt x="542009" y="360680"/>
                </a:lnTo>
                <a:lnTo>
                  <a:pt x="709862" y="360680"/>
                </a:lnTo>
                <a:lnTo>
                  <a:pt x="708883" y="350520"/>
                </a:lnTo>
                <a:lnTo>
                  <a:pt x="717613" y="349250"/>
                </a:lnTo>
                <a:lnTo>
                  <a:pt x="724702" y="347980"/>
                </a:lnTo>
                <a:close/>
              </a:path>
              <a:path w="1266190" h="637540">
                <a:moveTo>
                  <a:pt x="780116" y="138430"/>
                </a:moveTo>
                <a:lnTo>
                  <a:pt x="773026" y="309880"/>
                </a:lnTo>
                <a:lnTo>
                  <a:pt x="772697" y="317500"/>
                </a:lnTo>
                <a:lnTo>
                  <a:pt x="772916" y="325120"/>
                </a:lnTo>
                <a:lnTo>
                  <a:pt x="791024" y="347980"/>
                </a:lnTo>
                <a:lnTo>
                  <a:pt x="796151" y="347980"/>
                </a:lnTo>
                <a:lnTo>
                  <a:pt x="802695" y="349250"/>
                </a:lnTo>
                <a:lnTo>
                  <a:pt x="810770" y="349250"/>
                </a:lnTo>
                <a:lnTo>
                  <a:pt x="810115" y="360680"/>
                </a:lnTo>
                <a:lnTo>
                  <a:pt x="886200" y="360680"/>
                </a:lnTo>
                <a:lnTo>
                  <a:pt x="882284" y="351790"/>
                </a:lnTo>
                <a:lnTo>
                  <a:pt x="873003" y="331470"/>
                </a:lnTo>
                <a:lnTo>
                  <a:pt x="860613" y="306070"/>
                </a:lnTo>
                <a:lnTo>
                  <a:pt x="845132" y="273050"/>
                </a:lnTo>
                <a:lnTo>
                  <a:pt x="780116" y="138430"/>
                </a:lnTo>
                <a:close/>
              </a:path>
              <a:path w="1266190" h="637540">
                <a:moveTo>
                  <a:pt x="1265984" y="72390"/>
                </a:moveTo>
                <a:lnTo>
                  <a:pt x="1096463" y="72390"/>
                </a:lnTo>
                <a:lnTo>
                  <a:pt x="1097118" y="82550"/>
                </a:lnTo>
                <a:lnTo>
                  <a:pt x="1087737" y="83820"/>
                </a:lnTo>
                <a:lnTo>
                  <a:pt x="1080317" y="83820"/>
                </a:lnTo>
                <a:lnTo>
                  <a:pt x="1074647" y="86360"/>
                </a:lnTo>
                <a:lnTo>
                  <a:pt x="1068976" y="86360"/>
                </a:lnTo>
                <a:lnTo>
                  <a:pt x="1054797" y="114300"/>
                </a:lnTo>
                <a:lnTo>
                  <a:pt x="1055055" y="123190"/>
                </a:lnTo>
                <a:lnTo>
                  <a:pt x="1061669" y="322580"/>
                </a:lnTo>
                <a:lnTo>
                  <a:pt x="1088936" y="349250"/>
                </a:lnTo>
                <a:lnTo>
                  <a:pt x="1105736" y="349250"/>
                </a:lnTo>
                <a:lnTo>
                  <a:pt x="1105193" y="360680"/>
                </a:lnTo>
                <a:lnTo>
                  <a:pt x="1265984" y="360680"/>
                </a:lnTo>
                <a:lnTo>
                  <a:pt x="1265984" y="72390"/>
                </a:lnTo>
                <a:close/>
              </a:path>
              <a:path w="1266190" h="637540">
                <a:moveTo>
                  <a:pt x="494118" y="238760"/>
                </a:moveTo>
                <a:lnTo>
                  <a:pt x="494228" y="328930"/>
                </a:lnTo>
                <a:lnTo>
                  <a:pt x="494449" y="331470"/>
                </a:lnTo>
                <a:lnTo>
                  <a:pt x="495098" y="334010"/>
                </a:lnTo>
                <a:lnTo>
                  <a:pt x="495755" y="337820"/>
                </a:lnTo>
                <a:lnTo>
                  <a:pt x="497613" y="340360"/>
                </a:lnTo>
                <a:lnTo>
                  <a:pt x="504043" y="345440"/>
                </a:lnTo>
                <a:lnTo>
                  <a:pt x="508845" y="346710"/>
                </a:lnTo>
                <a:lnTo>
                  <a:pt x="515393" y="347980"/>
                </a:lnTo>
                <a:lnTo>
                  <a:pt x="730263" y="347980"/>
                </a:lnTo>
                <a:lnTo>
                  <a:pt x="751658" y="313690"/>
                </a:lnTo>
                <a:lnTo>
                  <a:pt x="754954" y="243840"/>
                </a:lnTo>
                <a:lnTo>
                  <a:pt x="513205" y="243840"/>
                </a:lnTo>
                <a:lnTo>
                  <a:pt x="502845" y="241300"/>
                </a:lnTo>
                <a:lnTo>
                  <a:pt x="498153" y="240030"/>
                </a:lnTo>
                <a:lnTo>
                  <a:pt x="494118" y="238760"/>
                </a:lnTo>
                <a:close/>
              </a:path>
              <a:path w="1266190" h="637540">
                <a:moveTo>
                  <a:pt x="1011488" y="72390"/>
                </a:moveTo>
                <a:lnTo>
                  <a:pt x="796151" y="72390"/>
                </a:lnTo>
                <a:lnTo>
                  <a:pt x="801892" y="85090"/>
                </a:lnTo>
                <a:lnTo>
                  <a:pt x="804788" y="91440"/>
                </a:lnTo>
                <a:lnTo>
                  <a:pt x="807714" y="97790"/>
                </a:lnTo>
                <a:lnTo>
                  <a:pt x="819716" y="123190"/>
                </a:lnTo>
                <a:lnTo>
                  <a:pt x="909270" y="307340"/>
                </a:lnTo>
                <a:lnTo>
                  <a:pt x="990760" y="119380"/>
                </a:lnTo>
                <a:lnTo>
                  <a:pt x="993439" y="114300"/>
                </a:lnTo>
                <a:lnTo>
                  <a:pt x="996079" y="107950"/>
                </a:lnTo>
                <a:lnTo>
                  <a:pt x="998677" y="101600"/>
                </a:lnTo>
                <a:lnTo>
                  <a:pt x="1001236" y="96520"/>
                </a:lnTo>
                <a:lnTo>
                  <a:pt x="1006401" y="83820"/>
                </a:lnTo>
                <a:lnTo>
                  <a:pt x="1011488" y="72390"/>
                </a:lnTo>
                <a:close/>
              </a:path>
              <a:path w="1266190" h="637540">
                <a:moveTo>
                  <a:pt x="1265984" y="69850"/>
                </a:moveTo>
                <a:lnTo>
                  <a:pt x="540169" y="69850"/>
                </a:lnTo>
                <a:lnTo>
                  <a:pt x="573534" y="73660"/>
                </a:lnTo>
                <a:lnTo>
                  <a:pt x="583517" y="76200"/>
                </a:lnTo>
                <a:lnTo>
                  <a:pt x="623576" y="99060"/>
                </a:lnTo>
                <a:lnTo>
                  <a:pt x="643102" y="140970"/>
                </a:lnTo>
                <a:lnTo>
                  <a:pt x="643612" y="151130"/>
                </a:lnTo>
                <a:lnTo>
                  <a:pt x="643597" y="153670"/>
                </a:lnTo>
                <a:lnTo>
                  <a:pt x="633423" y="191770"/>
                </a:lnTo>
                <a:lnTo>
                  <a:pt x="606913" y="220980"/>
                </a:lnTo>
                <a:lnTo>
                  <a:pt x="570477" y="237490"/>
                </a:lnTo>
                <a:lnTo>
                  <a:pt x="539001" y="243840"/>
                </a:lnTo>
                <a:lnTo>
                  <a:pt x="754954" y="243840"/>
                </a:lnTo>
                <a:lnTo>
                  <a:pt x="759387" y="142240"/>
                </a:lnTo>
                <a:lnTo>
                  <a:pt x="759499" y="138430"/>
                </a:lnTo>
                <a:lnTo>
                  <a:pt x="759611" y="128270"/>
                </a:lnTo>
                <a:lnTo>
                  <a:pt x="759171" y="119380"/>
                </a:lnTo>
                <a:lnTo>
                  <a:pt x="726991" y="85090"/>
                </a:lnTo>
                <a:lnTo>
                  <a:pt x="719791" y="83820"/>
                </a:lnTo>
                <a:lnTo>
                  <a:pt x="711716" y="83820"/>
                </a:lnTo>
                <a:lnTo>
                  <a:pt x="712376" y="72390"/>
                </a:lnTo>
                <a:lnTo>
                  <a:pt x="1265984" y="72390"/>
                </a:lnTo>
                <a:lnTo>
                  <a:pt x="1265984" y="69850"/>
                </a:lnTo>
                <a:close/>
              </a:path>
              <a:path w="1266190" h="637540">
                <a:moveTo>
                  <a:pt x="522263" y="86360"/>
                </a:moveTo>
                <a:lnTo>
                  <a:pt x="511243" y="86360"/>
                </a:lnTo>
                <a:lnTo>
                  <a:pt x="504483" y="87630"/>
                </a:lnTo>
                <a:lnTo>
                  <a:pt x="494118" y="222250"/>
                </a:lnTo>
                <a:lnTo>
                  <a:pt x="499028" y="223520"/>
                </a:lnTo>
                <a:lnTo>
                  <a:pt x="503500" y="224790"/>
                </a:lnTo>
                <a:lnTo>
                  <a:pt x="511571" y="226060"/>
                </a:lnTo>
                <a:lnTo>
                  <a:pt x="517028" y="227330"/>
                </a:lnTo>
                <a:lnTo>
                  <a:pt x="530010" y="227330"/>
                </a:lnTo>
                <a:lnTo>
                  <a:pt x="568735" y="210820"/>
                </a:lnTo>
                <a:lnTo>
                  <a:pt x="591765" y="172720"/>
                </a:lnTo>
                <a:lnTo>
                  <a:pt x="593496" y="153670"/>
                </a:lnTo>
                <a:lnTo>
                  <a:pt x="592249" y="137160"/>
                </a:lnTo>
                <a:lnTo>
                  <a:pt x="573534" y="102870"/>
                </a:lnTo>
                <a:lnTo>
                  <a:pt x="537193" y="87630"/>
                </a:lnTo>
                <a:lnTo>
                  <a:pt x="522263" y="86360"/>
                </a:lnTo>
                <a:close/>
              </a:path>
            </a:pathLst>
          </a:custGeom>
          <a:solidFill>
            <a:srgbClr val="3C2B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598129" y="514382"/>
            <a:ext cx="469900" cy="452120"/>
          </a:xfrm>
          <a:custGeom>
            <a:avLst/>
            <a:gdLst/>
            <a:ahLst/>
            <a:cxnLst/>
            <a:rect l="l" t="t" r="r" b="b"/>
            <a:pathLst>
              <a:path w="469900" h="452119">
                <a:moveTo>
                  <a:pt x="399704" y="0"/>
                </a:moveTo>
                <a:lnTo>
                  <a:pt x="69947" y="0"/>
                </a:lnTo>
                <a:lnTo>
                  <a:pt x="42719" y="5285"/>
                </a:lnTo>
                <a:lnTo>
                  <a:pt x="20485" y="19701"/>
                </a:lnTo>
                <a:lnTo>
                  <a:pt x="5496" y="41082"/>
                </a:lnTo>
                <a:lnTo>
                  <a:pt x="0" y="67265"/>
                </a:lnTo>
                <a:lnTo>
                  <a:pt x="0" y="384332"/>
                </a:lnTo>
                <a:lnTo>
                  <a:pt x="5496" y="410516"/>
                </a:lnTo>
                <a:lnTo>
                  <a:pt x="20485" y="431898"/>
                </a:lnTo>
                <a:lnTo>
                  <a:pt x="42719" y="446315"/>
                </a:lnTo>
                <a:lnTo>
                  <a:pt x="69947" y="451601"/>
                </a:lnTo>
                <a:lnTo>
                  <a:pt x="399704" y="451601"/>
                </a:lnTo>
                <a:lnTo>
                  <a:pt x="426942" y="446315"/>
                </a:lnTo>
                <a:lnTo>
                  <a:pt x="449177" y="431898"/>
                </a:lnTo>
                <a:lnTo>
                  <a:pt x="464165" y="410516"/>
                </a:lnTo>
                <a:lnTo>
                  <a:pt x="469659" y="384332"/>
                </a:lnTo>
                <a:lnTo>
                  <a:pt x="469659" y="67265"/>
                </a:lnTo>
                <a:lnTo>
                  <a:pt x="464165" y="41082"/>
                </a:lnTo>
                <a:lnTo>
                  <a:pt x="449177" y="19701"/>
                </a:lnTo>
                <a:lnTo>
                  <a:pt x="426942" y="5285"/>
                </a:lnTo>
                <a:lnTo>
                  <a:pt x="399704" y="0"/>
                </a:lnTo>
                <a:close/>
              </a:path>
            </a:pathLst>
          </a:custGeom>
          <a:solidFill>
            <a:srgbClr val="00A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59089" y="841355"/>
            <a:ext cx="129820" cy="124819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530605" y="431132"/>
            <a:ext cx="68831" cy="66174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6826359" y="382601"/>
            <a:ext cx="379095" cy="364490"/>
          </a:xfrm>
          <a:custGeom>
            <a:avLst/>
            <a:gdLst/>
            <a:ahLst/>
            <a:cxnLst/>
            <a:rect l="l" t="t" r="r" b="b"/>
            <a:pathLst>
              <a:path w="379095" h="364490">
                <a:moveTo>
                  <a:pt x="322099" y="0"/>
                </a:moveTo>
                <a:lnTo>
                  <a:pt x="56358" y="0"/>
                </a:lnTo>
                <a:lnTo>
                  <a:pt x="34419" y="4259"/>
                </a:lnTo>
                <a:lnTo>
                  <a:pt x="16505" y="15874"/>
                </a:lnTo>
                <a:lnTo>
                  <a:pt x="4428" y="33097"/>
                </a:lnTo>
                <a:lnTo>
                  <a:pt x="0" y="54183"/>
                </a:lnTo>
                <a:lnTo>
                  <a:pt x="0" y="309714"/>
                </a:lnTo>
                <a:lnTo>
                  <a:pt x="4428" y="330809"/>
                </a:lnTo>
                <a:lnTo>
                  <a:pt x="16505" y="348031"/>
                </a:lnTo>
                <a:lnTo>
                  <a:pt x="34419" y="359641"/>
                </a:lnTo>
                <a:lnTo>
                  <a:pt x="56358" y="363898"/>
                </a:lnTo>
                <a:lnTo>
                  <a:pt x="322099" y="363898"/>
                </a:lnTo>
                <a:lnTo>
                  <a:pt x="344045" y="359641"/>
                </a:lnTo>
                <a:lnTo>
                  <a:pt x="361966" y="348031"/>
                </a:lnTo>
                <a:lnTo>
                  <a:pt x="374048" y="330809"/>
                </a:lnTo>
                <a:lnTo>
                  <a:pt x="378479" y="309714"/>
                </a:lnTo>
                <a:lnTo>
                  <a:pt x="378479" y="54183"/>
                </a:lnTo>
                <a:lnTo>
                  <a:pt x="374048" y="33097"/>
                </a:lnTo>
                <a:lnTo>
                  <a:pt x="361966" y="15874"/>
                </a:lnTo>
                <a:lnTo>
                  <a:pt x="344045" y="4259"/>
                </a:lnTo>
                <a:lnTo>
                  <a:pt x="322099" y="0"/>
                </a:lnTo>
                <a:close/>
              </a:path>
            </a:pathLst>
          </a:custGeom>
          <a:solidFill>
            <a:srgbClr val="3C2B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478441" y="185522"/>
            <a:ext cx="504190" cy="866775"/>
          </a:xfrm>
          <a:custGeom>
            <a:avLst/>
            <a:gdLst/>
            <a:ahLst/>
            <a:cxnLst/>
            <a:rect l="l" t="t" r="r" b="b"/>
            <a:pathLst>
              <a:path w="504190" h="866775">
                <a:moveTo>
                  <a:pt x="75034" y="484480"/>
                </a:moveTo>
                <a:lnTo>
                  <a:pt x="45818" y="478812"/>
                </a:lnTo>
                <a:lnTo>
                  <a:pt x="21969" y="463350"/>
                </a:lnTo>
                <a:lnTo>
                  <a:pt x="5893" y="440412"/>
                </a:lnTo>
                <a:lnTo>
                  <a:pt x="0" y="412315"/>
                </a:lnTo>
              </a:path>
              <a:path w="504190" h="866775">
                <a:moveTo>
                  <a:pt x="0" y="412315"/>
                </a:moveTo>
                <a:lnTo>
                  <a:pt x="0" y="72155"/>
                </a:lnTo>
              </a:path>
              <a:path w="504190" h="866775">
                <a:moveTo>
                  <a:pt x="0" y="72155"/>
                </a:moveTo>
                <a:lnTo>
                  <a:pt x="5893" y="44066"/>
                </a:lnTo>
                <a:lnTo>
                  <a:pt x="21969" y="21131"/>
                </a:lnTo>
                <a:lnTo>
                  <a:pt x="45818" y="5669"/>
                </a:lnTo>
                <a:lnTo>
                  <a:pt x="75034" y="0"/>
                </a:lnTo>
              </a:path>
              <a:path w="504190" h="866775">
                <a:moveTo>
                  <a:pt x="75034" y="0"/>
                </a:moveTo>
                <a:lnTo>
                  <a:pt x="428814" y="0"/>
                </a:lnTo>
              </a:path>
              <a:path w="504190" h="866775">
                <a:moveTo>
                  <a:pt x="428814" y="0"/>
                </a:moveTo>
                <a:lnTo>
                  <a:pt x="458029" y="5669"/>
                </a:lnTo>
                <a:lnTo>
                  <a:pt x="481885" y="21131"/>
                </a:lnTo>
                <a:lnTo>
                  <a:pt x="497968" y="44066"/>
                </a:lnTo>
                <a:lnTo>
                  <a:pt x="503866" y="72155"/>
                </a:lnTo>
              </a:path>
              <a:path w="504190" h="866775">
                <a:moveTo>
                  <a:pt x="503866" y="72155"/>
                </a:moveTo>
                <a:lnTo>
                  <a:pt x="503866" y="412315"/>
                </a:lnTo>
              </a:path>
              <a:path w="504190" h="866775">
                <a:moveTo>
                  <a:pt x="503866" y="412315"/>
                </a:moveTo>
                <a:lnTo>
                  <a:pt x="497968" y="440412"/>
                </a:lnTo>
                <a:lnTo>
                  <a:pt x="481885" y="463350"/>
                </a:lnTo>
                <a:lnTo>
                  <a:pt x="458029" y="478812"/>
                </a:lnTo>
                <a:lnTo>
                  <a:pt x="428814" y="484480"/>
                </a:lnTo>
              </a:path>
              <a:path w="504190" h="866775">
                <a:moveTo>
                  <a:pt x="428814" y="484480"/>
                </a:moveTo>
                <a:lnTo>
                  <a:pt x="75034" y="484480"/>
                </a:lnTo>
              </a:path>
              <a:path w="504190" h="866775">
                <a:moveTo>
                  <a:pt x="71963" y="866494"/>
                </a:moveTo>
                <a:lnTo>
                  <a:pt x="58639" y="863909"/>
                </a:lnTo>
                <a:lnTo>
                  <a:pt x="47768" y="856861"/>
                </a:lnTo>
                <a:lnTo>
                  <a:pt x="40444" y="846406"/>
                </a:lnTo>
                <a:lnTo>
                  <a:pt x="37759" y="833601"/>
                </a:lnTo>
              </a:path>
              <a:path w="504190" h="866775">
                <a:moveTo>
                  <a:pt x="37759" y="833601"/>
                </a:moveTo>
                <a:lnTo>
                  <a:pt x="37759" y="678294"/>
                </a:lnTo>
              </a:path>
              <a:path w="504190" h="866775">
                <a:moveTo>
                  <a:pt x="37759" y="678294"/>
                </a:moveTo>
                <a:lnTo>
                  <a:pt x="40444" y="665478"/>
                </a:lnTo>
                <a:lnTo>
                  <a:pt x="47768" y="655017"/>
                </a:lnTo>
                <a:lnTo>
                  <a:pt x="58639" y="647967"/>
                </a:lnTo>
                <a:lnTo>
                  <a:pt x="71963" y="645382"/>
                </a:lnTo>
              </a:path>
              <a:path w="504190" h="866775">
                <a:moveTo>
                  <a:pt x="71963" y="645382"/>
                </a:moveTo>
                <a:lnTo>
                  <a:pt x="233474" y="645382"/>
                </a:lnTo>
              </a:path>
              <a:path w="504190" h="866775">
                <a:moveTo>
                  <a:pt x="233474" y="645382"/>
                </a:moveTo>
                <a:lnTo>
                  <a:pt x="246796" y="647967"/>
                </a:lnTo>
                <a:lnTo>
                  <a:pt x="257672" y="655017"/>
                </a:lnTo>
                <a:lnTo>
                  <a:pt x="265004" y="665478"/>
                </a:lnTo>
                <a:lnTo>
                  <a:pt x="267691" y="678294"/>
                </a:lnTo>
              </a:path>
              <a:path w="504190" h="866775">
                <a:moveTo>
                  <a:pt x="267691" y="678294"/>
                </a:moveTo>
                <a:lnTo>
                  <a:pt x="267691" y="833601"/>
                </a:lnTo>
              </a:path>
              <a:path w="504190" h="866775">
                <a:moveTo>
                  <a:pt x="267691" y="833601"/>
                </a:moveTo>
                <a:lnTo>
                  <a:pt x="265004" y="846406"/>
                </a:lnTo>
                <a:lnTo>
                  <a:pt x="257672" y="856861"/>
                </a:lnTo>
                <a:lnTo>
                  <a:pt x="246796" y="863909"/>
                </a:lnTo>
                <a:lnTo>
                  <a:pt x="233474" y="866494"/>
                </a:lnTo>
              </a:path>
              <a:path w="504190" h="866775">
                <a:moveTo>
                  <a:pt x="233474" y="866494"/>
                </a:moveTo>
                <a:lnTo>
                  <a:pt x="71963" y="866494"/>
                </a:lnTo>
              </a:path>
            </a:pathLst>
          </a:custGeom>
          <a:ln w="12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490065" y="388778"/>
            <a:ext cx="267291" cy="257227"/>
          </a:xfrm>
          <a:prstGeom prst="rect">
            <a:avLst/>
          </a:prstGeom>
        </p:spPr>
      </p:pic>
      <p:sp>
        <p:nvSpPr>
          <p:cNvPr id="30" name="bg object 30"/>
          <p:cNvSpPr/>
          <p:nvPr/>
        </p:nvSpPr>
        <p:spPr>
          <a:xfrm>
            <a:off x="6500414" y="994611"/>
            <a:ext cx="89535" cy="86360"/>
          </a:xfrm>
          <a:custGeom>
            <a:avLst/>
            <a:gdLst/>
            <a:ahLst/>
            <a:cxnLst/>
            <a:rect l="l" t="t" r="r" b="b"/>
            <a:pathLst>
              <a:path w="89534" h="86359">
                <a:moveTo>
                  <a:pt x="83298" y="0"/>
                </a:moveTo>
                <a:lnTo>
                  <a:pt x="5941" y="0"/>
                </a:lnTo>
                <a:lnTo>
                  <a:pt x="0" y="5723"/>
                </a:lnTo>
                <a:lnTo>
                  <a:pt x="0" y="80074"/>
                </a:lnTo>
                <a:lnTo>
                  <a:pt x="5941" y="85798"/>
                </a:lnTo>
                <a:lnTo>
                  <a:pt x="13284" y="85798"/>
                </a:lnTo>
                <a:lnTo>
                  <a:pt x="83298" y="85798"/>
                </a:lnTo>
                <a:lnTo>
                  <a:pt x="89241" y="80074"/>
                </a:lnTo>
                <a:lnTo>
                  <a:pt x="89241" y="5723"/>
                </a:lnTo>
                <a:lnTo>
                  <a:pt x="8329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788401" y="326912"/>
            <a:ext cx="1983739" cy="654685"/>
          </a:xfrm>
          <a:custGeom>
            <a:avLst/>
            <a:gdLst/>
            <a:ahLst/>
            <a:cxnLst/>
            <a:rect l="l" t="t" r="r" b="b"/>
            <a:pathLst>
              <a:path w="1983739" h="654685">
                <a:moveTo>
                  <a:pt x="1983235" y="0"/>
                </a:moveTo>
                <a:lnTo>
                  <a:pt x="1933644" y="5715"/>
                </a:lnTo>
                <a:lnTo>
                  <a:pt x="1834457" y="16747"/>
                </a:lnTo>
                <a:lnTo>
                  <a:pt x="1735267" y="27129"/>
                </a:lnTo>
                <a:lnTo>
                  <a:pt x="1636074" y="36716"/>
                </a:lnTo>
                <a:lnTo>
                  <a:pt x="1536883" y="45364"/>
                </a:lnTo>
                <a:lnTo>
                  <a:pt x="1487287" y="49291"/>
                </a:lnTo>
                <a:lnTo>
                  <a:pt x="1437693" y="52930"/>
                </a:lnTo>
                <a:lnTo>
                  <a:pt x="1388099" y="56262"/>
                </a:lnTo>
                <a:lnTo>
                  <a:pt x="1338507" y="59269"/>
                </a:lnTo>
                <a:lnTo>
                  <a:pt x="1288916" y="61934"/>
                </a:lnTo>
                <a:lnTo>
                  <a:pt x="1239327" y="64238"/>
                </a:lnTo>
                <a:lnTo>
                  <a:pt x="1189739" y="66163"/>
                </a:lnTo>
                <a:lnTo>
                  <a:pt x="1140154" y="67692"/>
                </a:lnTo>
                <a:lnTo>
                  <a:pt x="1090571" y="68807"/>
                </a:lnTo>
                <a:lnTo>
                  <a:pt x="1040991" y="69489"/>
                </a:lnTo>
                <a:lnTo>
                  <a:pt x="991414" y="69720"/>
                </a:lnTo>
                <a:lnTo>
                  <a:pt x="941838" y="69489"/>
                </a:lnTo>
                <a:lnTo>
                  <a:pt x="892263" y="68807"/>
                </a:lnTo>
                <a:lnTo>
                  <a:pt x="842688" y="67692"/>
                </a:lnTo>
                <a:lnTo>
                  <a:pt x="793113" y="66163"/>
                </a:lnTo>
                <a:lnTo>
                  <a:pt x="743538" y="64238"/>
                </a:lnTo>
                <a:lnTo>
                  <a:pt x="693963" y="61934"/>
                </a:lnTo>
                <a:lnTo>
                  <a:pt x="644389" y="59269"/>
                </a:lnTo>
                <a:lnTo>
                  <a:pt x="594815" y="56262"/>
                </a:lnTo>
                <a:lnTo>
                  <a:pt x="545242" y="52930"/>
                </a:lnTo>
                <a:lnTo>
                  <a:pt x="495669" y="49291"/>
                </a:lnTo>
                <a:lnTo>
                  <a:pt x="446097" y="45364"/>
                </a:lnTo>
                <a:lnTo>
                  <a:pt x="396526" y="41166"/>
                </a:lnTo>
                <a:lnTo>
                  <a:pt x="297387" y="32030"/>
                </a:lnTo>
                <a:lnTo>
                  <a:pt x="198252" y="22028"/>
                </a:lnTo>
                <a:lnTo>
                  <a:pt x="99123" y="11303"/>
                </a:lnTo>
                <a:lnTo>
                  <a:pt x="0" y="0"/>
                </a:lnTo>
                <a:lnTo>
                  <a:pt x="0" y="654317"/>
                </a:lnTo>
                <a:lnTo>
                  <a:pt x="49560" y="648602"/>
                </a:lnTo>
                <a:lnTo>
                  <a:pt x="148687" y="637568"/>
                </a:lnTo>
                <a:lnTo>
                  <a:pt x="247819" y="627186"/>
                </a:lnTo>
                <a:lnTo>
                  <a:pt x="346956" y="617598"/>
                </a:lnTo>
                <a:lnTo>
                  <a:pt x="446097" y="608949"/>
                </a:lnTo>
                <a:lnTo>
                  <a:pt x="495669" y="605022"/>
                </a:lnTo>
                <a:lnTo>
                  <a:pt x="545242" y="601383"/>
                </a:lnTo>
                <a:lnTo>
                  <a:pt x="594815" y="598051"/>
                </a:lnTo>
                <a:lnTo>
                  <a:pt x="644389" y="595043"/>
                </a:lnTo>
                <a:lnTo>
                  <a:pt x="693963" y="592379"/>
                </a:lnTo>
                <a:lnTo>
                  <a:pt x="743538" y="590074"/>
                </a:lnTo>
                <a:lnTo>
                  <a:pt x="793113" y="588149"/>
                </a:lnTo>
                <a:lnTo>
                  <a:pt x="842688" y="586620"/>
                </a:lnTo>
                <a:lnTo>
                  <a:pt x="892263" y="585505"/>
                </a:lnTo>
                <a:lnTo>
                  <a:pt x="941838" y="584823"/>
                </a:lnTo>
                <a:lnTo>
                  <a:pt x="991414" y="584592"/>
                </a:lnTo>
                <a:lnTo>
                  <a:pt x="1040991" y="584823"/>
                </a:lnTo>
                <a:lnTo>
                  <a:pt x="1090571" y="585505"/>
                </a:lnTo>
                <a:lnTo>
                  <a:pt x="1140154" y="586620"/>
                </a:lnTo>
                <a:lnTo>
                  <a:pt x="1189739" y="588149"/>
                </a:lnTo>
                <a:lnTo>
                  <a:pt x="1239327" y="590074"/>
                </a:lnTo>
                <a:lnTo>
                  <a:pt x="1288916" y="592379"/>
                </a:lnTo>
                <a:lnTo>
                  <a:pt x="1338507" y="595043"/>
                </a:lnTo>
                <a:lnTo>
                  <a:pt x="1388099" y="598051"/>
                </a:lnTo>
                <a:lnTo>
                  <a:pt x="1437693" y="601383"/>
                </a:lnTo>
                <a:lnTo>
                  <a:pt x="1487287" y="605022"/>
                </a:lnTo>
                <a:lnTo>
                  <a:pt x="1536883" y="608949"/>
                </a:lnTo>
                <a:lnTo>
                  <a:pt x="1586478" y="613148"/>
                </a:lnTo>
                <a:lnTo>
                  <a:pt x="1685671" y="622284"/>
                </a:lnTo>
                <a:lnTo>
                  <a:pt x="1784862" y="632287"/>
                </a:lnTo>
                <a:lnTo>
                  <a:pt x="1884051" y="643013"/>
                </a:lnTo>
                <a:lnTo>
                  <a:pt x="1983235" y="654317"/>
                </a:lnTo>
                <a:lnTo>
                  <a:pt x="19832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68329" y="276273"/>
            <a:ext cx="1826191" cy="682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rgbClr val="0E57A6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6429" y="2718303"/>
            <a:ext cx="6893559" cy="660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857593" y="10008941"/>
            <a:ext cx="659765" cy="264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1">
                <a:solidFill>
                  <a:schemeClr val="bg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6340" y="1445260"/>
            <a:ext cx="2639060" cy="385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400" b="1" spc="24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PRICE</a:t>
            </a:r>
            <a:r>
              <a:rPr sz="2400" b="1" spc="6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13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LIST	</a:t>
            </a:r>
            <a:r>
              <a:rPr sz="2400" b="1" spc="-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-</a:t>
            </a:r>
            <a:r>
              <a:rPr sz="2400" b="1" spc="-4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33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4W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133" y="3402530"/>
            <a:ext cx="213296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	</a:t>
            </a:r>
            <a:r>
              <a:rPr lang="en-US"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ESTEEM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1" name="object 11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806320" y="2126060"/>
            <a:ext cx="900430" cy="18605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 fontAlgn="ctr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 font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68726" y="186790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25" name="Text Box 24"/>
          <p:cNvSpPr txBox="1"/>
          <p:nvPr/>
        </p:nvSpPr>
        <p:spPr>
          <a:xfrm>
            <a:off x="3250565" y="5162550"/>
            <a:ext cx="105537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80645">
              <a:lnSpc>
                <a:spcPct val="100000"/>
              </a:lnSpc>
              <a:spcBef>
                <a:spcPts val="340"/>
              </a:spcBef>
            </a:pPr>
            <a:r>
              <a:rPr b="1" spc="-5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SR</a:t>
            </a:r>
            <a:r>
              <a:rPr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r>
              <a:rPr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r>
              <a:rPr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N</a:t>
            </a:r>
            <a:r>
              <a:rPr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O</a:t>
            </a:r>
            <a:r>
              <a:rPr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endParaRPr lang="en-US"/>
          </a:p>
        </p:txBody>
      </p:sp>
      <p:sp>
        <p:nvSpPr>
          <p:cNvPr id="26" name="Text Box 25"/>
          <p:cNvSpPr txBox="1"/>
          <p:nvPr/>
        </p:nvSpPr>
        <p:spPr>
          <a:xfrm>
            <a:off x="123825" y="2094865"/>
            <a:ext cx="554355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80645">
              <a:lnSpc>
                <a:spcPct val="100000"/>
              </a:lnSpc>
              <a:spcBef>
                <a:spcPts val="340"/>
              </a:spcBef>
            </a:pPr>
            <a:r>
              <a:rPr sz="800" b="1" spc="-5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SR</a:t>
            </a:r>
            <a:r>
              <a:rPr sz="8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r>
              <a:rPr sz="8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 </a:t>
            </a:r>
            <a:r>
              <a:rPr sz="8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N</a:t>
            </a:r>
            <a:r>
              <a:rPr sz="8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O</a:t>
            </a:r>
            <a:r>
              <a:rPr sz="8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  <a:sym typeface="+mn-ea"/>
              </a:rPr>
              <a:t>.</a:t>
            </a:r>
            <a:endParaRPr lang="en-US" sz="800"/>
          </a:p>
        </p:txBody>
      </p:sp>
      <p:sp>
        <p:nvSpPr>
          <p:cNvPr id="27" name="Text Box 26"/>
          <p:cNvSpPr txBox="1"/>
          <p:nvPr/>
        </p:nvSpPr>
        <p:spPr>
          <a:xfrm>
            <a:off x="5843905" y="1510030"/>
            <a:ext cx="125603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Lock Sets</a:t>
            </a:r>
          </a:p>
        </p:txBody>
      </p:sp>
      <p:graphicFrame>
        <p:nvGraphicFramePr>
          <p:cNvPr id="37" name="Content Placeholder 36"/>
          <p:cNvGraphicFramePr>
            <a:graphicFrameLocks noGrp="1"/>
          </p:cNvGraphicFramePr>
          <p:nvPr>
            <p:ph sz="half" idx="2"/>
          </p:nvPr>
        </p:nvGraphicFramePr>
        <p:xfrm>
          <a:off x="391160" y="2753360"/>
          <a:ext cx="6813550" cy="61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7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Old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1077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JLSC02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LOCKSET NEW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New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1077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9" name="Text Box 38"/>
          <p:cNvSpPr txBox="1"/>
          <p:nvPr/>
        </p:nvSpPr>
        <p:spPr>
          <a:xfrm>
            <a:off x="324485" y="2397125"/>
            <a:ext cx="232727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</a:t>
            </a:r>
            <a:r>
              <a:rPr lang="en-US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 CAR 800</a:t>
            </a:r>
          </a:p>
        </p:txBody>
      </p:sp>
      <p:graphicFrame>
        <p:nvGraphicFramePr>
          <p:cNvPr id="40" name="Content Placeholder 39"/>
          <p:cNvGraphicFramePr>
            <a:graphicFrameLocks noGrp="1"/>
          </p:cNvGraphicFramePr>
          <p:nvPr>
            <p:ph sz="half" idx="3"/>
          </p:nvPr>
        </p:nvGraphicFramePr>
        <p:xfrm>
          <a:off x="412115" y="3807460"/>
          <a:ext cx="6829425" cy="57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70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JLSE01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TYPE 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2048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JLSE02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LOCKSET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TYPE 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2333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" name="Text Box 40"/>
          <p:cNvSpPr txBox="1"/>
          <p:nvPr/>
        </p:nvSpPr>
        <p:spPr>
          <a:xfrm>
            <a:off x="313055" y="4385310"/>
            <a:ext cx="175641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	</a:t>
            </a:r>
            <a:r>
              <a:rPr lang="en-US" b="1" spc="22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ZEN</a:t>
            </a:r>
            <a:endParaRPr lang="en-US"/>
          </a:p>
        </p:txBody>
      </p:sp>
      <p:graphicFrame>
        <p:nvGraphicFramePr>
          <p:cNvPr id="42" name="Table 41"/>
          <p:cNvGraphicFramePr/>
          <p:nvPr/>
        </p:nvGraphicFramePr>
        <p:xfrm>
          <a:off x="446405" y="4734560"/>
          <a:ext cx="6790690" cy="74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86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JLSZ01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 5&amp; 7 Pin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JLSZ06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ZEN ESTIELO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2151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Text Box 42"/>
          <p:cNvSpPr txBox="1"/>
          <p:nvPr/>
        </p:nvSpPr>
        <p:spPr>
          <a:xfrm>
            <a:off x="341630" y="5535295"/>
            <a:ext cx="18973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	</a:t>
            </a:r>
            <a:r>
              <a:rPr lang="en-US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1000</a:t>
            </a:r>
          </a:p>
        </p:txBody>
      </p:sp>
      <p:graphicFrame>
        <p:nvGraphicFramePr>
          <p:cNvPr id="44" name="Table 43"/>
          <p:cNvGraphicFramePr/>
          <p:nvPr/>
        </p:nvGraphicFramePr>
        <p:xfrm>
          <a:off x="446405" y="5913120"/>
          <a:ext cx="6768465" cy="338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84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JLS101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2246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Text Box 44"/>
          <p:cNvSpPr txBox="1"/>
          <p:nvPr/>
        </p:nvSpPr>
        <p:spPr>
          <a:xfrm>
            <a:off x="349250" y="6373495"/>
            <a:ext cx="190817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	</a:t>
            </a:r>
            <a:r>
              <a:rPr lang="en-US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OMNI</a:t>
            </a:r>
          </a:p>
        </p:txBody>
      </p:sp>
      <p:graphicFrame>
        <p:nvGraphicFramePr>
          <p:cNvPr id="46" name="Table 45"/>
          <p:cNvGraphicFramePr/>
          <p:nvPr/>
        </p:nvGraphicFramePr>
        <p:xfrm>
          <a:off x="446405" y="6748780"/>
          <a:ext cx="6768465" cy="57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9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JLSO01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JLS005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T3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Text Box 46"/>
          <p:cNvSpPr txBox="1"/>
          <p:nvPr/>
        </p:nvSpPr>
        <p:spPr>
          <a:xfrm>
            <a:off x="313055" y="7450455"/>
            <a:ext cx="207200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	</a:t>
            </a:r>
            <a:r>
              <a:rPr lang="en-US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GYPSY</a:t>
            </a:r>
            <a:endParaRPr lang="en-US"/>
          </a:p>
        </p:txBody>
      </p:sp>
      <p:sp>
        <p:nvSpPr>
          <p:cNvPr id="48" name="Text Box 47"/>
          <p:cNvSpPr txBox="1"/>
          <p:nvPr/>
        </p:nvSpPr>
        <p:spPr>
          <a:xfrm>
            <a:off x="341630" y="8597265"/>
            <a:ext cx="207200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  <a:tab pos="1703070" algn="l"/>
              </a:tabLst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	</a:t>
            </a:r>
            <a:r>
              <a:rPr lang="en-US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ALTO</a:t>
            </a:r>
            <a:endParaRPr lang="en-US"/>
          </a:p>
        </p:txBody>
      </p:sp>
      <p:graphicFrame>
        <p:nvGraphicFramePr>
          <p:cNvPr id="49" name="Table 48"/>
          <p:cNvGraphicFramePr/>
          <p:nvPr/>
        </p:nvGraphicFramePr>
        <p:xfrm>
          <a:off x="447040" y="7867015"/>
          <a:ext cx="679323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63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JLSG01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1595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JLSG02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STEERING CUM IGNITION LOCK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/>
          <p:nvPr/>
        </p:nvGraphicFramePr>
        <p:xfrm>
          <a:off x="461010" y="8942705"/>
          <a:ext cx="6735445" cy="83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4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JLSA01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ALTO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JLSA02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LOCKSET ALTO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JLSA09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ALTO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951" y="1507419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9" name="object 9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9526" y="160501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313168" y="2444392"/>
            <a:ext cx="3865879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CIAZ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6663" y="4813365"/>
            <a:ext cx="245491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</a:tabLst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ERTIGA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6550" y="6724015"/>
            <a:ext cx="241617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NEW BALENO</a:t>
            </a:r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sz="half" idx="2"/>
          </p:nvPr>
        </p:nvGraphicFramePr>
        <p:xfrm>
          <a:off x="313055" y="2767330"/>
          <a:ext cx="6839585" cy="195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2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1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LATCH, TRUNK LID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 TRUNK LID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769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JDLCZ06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STRIKER, TRUNK LID LATCH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1" name="Content Placeholder 30"/>
          <p:cNvGraphicFramePr>
            <a:graphicFrameLocks noGrp="1"/>
          </p:cNvGraphicFramePr>
          <p:nvPr>
            <p:ph sz="half" idx="3"/>
          </p:nvPr>
        </p:nvGraphicFramePr>
        <p:xfrm>
          <a:off x="313055" y="5180330"/>
          <a:ext cx="6844030" cy="145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9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JDLER01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JDLER02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JDLER03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JDLER04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861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/>
          <p:nvPr/>
        </p:nvGraphicFramePr>
        <p:xfrm>
          <a:off x="313055" y="7099300"/>
          <a:ext cx="6890385" cy="42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4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8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JDLBL01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 Box 32"/>
          <p:cNvSpPr txBox="1"/>
          <p:nvPr/>
        </p:nvSpPr>
        <p:spPr>
          <a:xfrm>
            <a:off x="196850" y="7632700"/>
            <a:ext cx="154813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 RITZ</a:t>
            </a:r>
          </a:p>
        </p:txBody>
      </p:sp>
      <p:graphicFrame>
        <p:nvGraphicFramePr>
          <p:cNvPr id="35" name="Table 34"/>
          <p:cNvGraphicFramePr/>
          <p:nvPr/>
        </p:nvGraphicFramePr>
        <p:xfrm>
          <a:off x="313055" y="7992745"/>
          <a:ext cx="6800850" cy="198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LDI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LDI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LDI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LDI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6650" y="1543685"/>
            <a:ext cx="2669540" cy="3778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9" name="object 9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57316" y="161263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313168" y="2444392"/>
            <a:ext cx="191579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RITZ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24598" y="6413563"/>
            <a:ext cx="197167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 SX4</a:t>
            </a:r>
          </a:p>
        </p:txBody>
      </p:sp>
      <p:sp>
        <p:nvSpPr>
          <p:cNvPr id="32" name="Text Box 31"/>
          <p:cNvSpPr txBox="1"/>
          <p:nvPr/>
        </p:nvSpPr>
        <p:spPr>
          <a:xfrm>
            <a:off x="273050" y="3830955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MARUTI  S-CROSS</a:t>
            </a:r>
          </a:p>
        </p:txBody>
      </p:sp>
      <p:graphicFrame>
        <p:nvGraphicFramePr>
          <p:cNvPr id="33" name="Content Placeholder 32"/>
          <p:cNvGraphicFramePr>
            <a:graphicFrameLocks noGrp="1"/>
          </p:cNvGraphicFramePr>
          <p:nvPr>
            <p:ph sz="half" idx="2"/>
          </p:nvPr>
        </p:nvGraphicFramePr>
        <p:xfrm>
          <a:off x="349250" y="2797810"/>
          <a:ext cx="6854825" cy="939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JDLR08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" name="Content Placeholder 34"/>
          <p:cNvGraphicFramePr>
            <a:graphicFrameLocks noGrp="1"/>
          </p:cNvGraphicFramePr>
          <p:nvPr>
            <p:ph sz="half" idx="3"/>
          </p:nvPr>
        </p:nvGraphicFramePr>
        <p:xfrm>
          <a:off x="349250" y="4203700"/>
          <a:ext cx="6932295" cy="2116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7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1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1215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JDLSC06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COMP,HOOD T1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/>
          <p:nvPr/>
        </p:nvGraphicFramePr>
        <p:xfrm>
          <a:off x="337820" y="6719570"/>
          <a:ext cx="6904990" cy="145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7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3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JDLSX01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FRONT DOOR RH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1775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JDLSX02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FRONT DOOR LH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1775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JDLSX03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 RH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JDLSX04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 LH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VDI ZXI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Text Box 36"/>
          <p:cNvSpPr txBox="1"/>
          <p:nvPr/>
        </p:nvSpPr>
        <p:spPr>
          <a:xfrm>
            <a:off x="273050" y="8179435"/>
            <a:ext cx="352552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 WAGON -R NEW MODEL</a:t>
            </a:r>
          </a:p>
        </p:txBody>
      </p:sp>
      <p:graphicFrame>
        <p:nvGraphicFramePr>
          <p:cNvPr id="38" name="Table 37"/>
          <p:cNvGraphicFramePr/>
          <p:nvPr/>
        </p:nvGraphicFramePr>
        <p:xfrm>
          <a:off x="333375" y="8520430"/>
          <a:ext cx="6891020" cy="1607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 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6256" y="1522024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9" name="object 9"/>
            <p:cNvSpPr/>
            <p:nvPr/>
          </p:nvSpPr>
          <p:spPr>
            <a:xfrm>
              <a:off x="342770" y="2102565"/>
              <a:ext cx="5833110" cy="241935"/>
            </a:xfrm>
            <a:custGeom>
              <a:avLst/>
              <a:gdLst/>
              <a:ahLst/>
              <a:cxnLst/>
              <a:rect l="l" t="t" r="r" b="b"/>
              <a:pathLst>
                <a:path w="5833110" h="241935">
                  <a:moveTo>
                    <a:pt x="0" y="241937"/>
                  </a:moveTo>
                  <a:lnTo>
                    <a:pt x="5832910" y="241937"/>
                  </a:lnTo>
                  <a:lnTo>
                    <a:pt x="5832910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75681" y="2102565"/>
              <a:ext cx="1042035" cy="241935"/>
            </a:xfrm>
            <a:custGeom>
              <a:avLst/>
              <a:gdLst/>
              <a:ahLst/>
              <a:cxnLst/>
              <a:rect l="l" t="t" r="r" b="b"/>
              <a:pathLst>
                <a:path w="1042034" h="241935">
                  <a:moveTo>
                    <a:pt x="1041548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041548" y="241937"/>
                  </a:lnTo>
                  <a:lnTo>
                    <a:pt x="10415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75681" y="2102565"/>
              <a:ext cx="1042035" cy="241935"/>
            </a:xfrm>
            <a:custGeom>
              <a:avLst/>
              <a:gdLst/>
              <a:ahLst/>
              <a:cxnLst/>
              <a:rect l="l" t="t" r="r" b="b"/>
              <a:pathLst>
                <a:path w="1042034" h="241935">
                  <a:moveTo>
                    <a:pt x="1041548" y="241937"/>
                  </a:moveTo>
                  <a:lnTo>
                    <a:pt x="1041548" y="0"/>
                  </a:lnTo>
                  <a:lnTo>
                    <a:pt x="991950" y="0"/>
                  </a:lnTo>
                  <a:lnTo>
                    <a:pt x="942353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991950" y="241937"/>
                  </a:lnTo>
                  <a:lnTo>
                    <a:pt x="1041548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76869" y="2102565"/>
              <a:ext cx="456565" cy="241935"/>
            </a:xfrm>
            <a:custGeom>
              <a:avLst/>
              <a:gdLst/>
              <a:ahLst/>
              <a:cxnLst/>
              <a:rect l="l" t="t" r="r" b="b"/>
              <a:pathLst>
                <a:path w="456565" h="241935">
                  <a:moveTo>
                    <a:pt x="456515" y="0"/>
                  </a:moveTo>
                  <a:lnTo>
                    <a:pt x="456515" y="241937"/>
                  </a:lnTo>
                </a:path>
                <a:path w="456565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7546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4283" y="2102565"/>
            <a:ext cx="220599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83218" y="2096217"/>
            <a:ext cx="443865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39734" y="2096217"/>
            <a:ext cx="58420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7620" rIns="0" bIns="0" rtlCol="0">
            <a:spAutoFit/>
          </a:bodyPr>
          <a:lstStyle/>
          <a:p>
            <a:pPr marL="67310" marR="14605" indent="46355">
              <a:lnSpc>
                <a:spcPts val="950"/>
              </a:lnSpc>
              <a:spcBef>
                <a:spcPts val="60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 </a:t>
            </a: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35726" y="161771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97934" y="2102565"/>
            <a:ext cx="2218690" cy="241935"/>
          </a:xfrm>
          <a:custGeom>
            <a:avLst/>
            <a:gdLst/>
            <a:ahLst/>
            <a:cxnLst/>
            <a:rect l="l" t="t" r="r" b="b"/>
            <a:pathLst>
              <a:path w="2218690" h="241935">
                <a:moveTo>
                  <a:pt x="0" y="0"/>
                </a:moveTo>
                <a:lnTo>
                  <a:pt x="0" y="241937"/>
                </a:lnTo>
              </a:path>
              <a:path w="2218690" h="241935">
                <a:moveTo>
                  <a:pt x="2218104" y="0"/>
                </a:moveTo>
                <a:lnTo>
                  <a:pt x="2218104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722387" y="2102565"/>
            <a:ext cx="245364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144780" algn="ctr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313168" y="2444392"/>
            <a:ext cx="419735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WAGON -R NEW MODEL</a:t>
            </a:r>
          </a:p>
        </p:txBody>
      </p:sp>
      <p:graphicFrame>
        <p:nvGraphicFramePr>
          <p:cNvPr id="30" name="Content Placeholder 29"/>
          <p:cNvGraphicFramePr>
            <a:graphicFrameLocks noGrp="1"/>
          </p:cNvGraphicFramePr>
          <p:nvPr>
            <p:ph sz="half" idx="2"/>
          </p:nvPr>
        </p:nvGraphicFramePr>
        <p:xfrm>
          <a:off x="294640" y="2767330"/>
          <a:ext cx="6965315" cy="1533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1270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1270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 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JDLW19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389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 Box 31"/>
          <p:cNvSpPr txBox="1"/>
          <p:nvPr/>
        </p:nvSpPr>
        <p:spPr>
          <a:xfrm>
            <a:off x="196850" y="4432300"/>
            <a:ext cx="23622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  ZEN ESTILO</a:t>
            </a:r>
          </a:p>
        </p:txBody>
      </p:sp>
      <p:graphicFrame>
        <p:nvGraphicFramePr>
          <p:cNvPr id="33" name="Content Placeholder 32"/>
          <p:cNvGraphicFramePr>
            <a:graphicFrameLocks noGrp="1"/>
          </p:cNvGraphicFramePr>
          <p:nvPr>
            <p:ph sz="half" idx="3"/>
          </p:nvPr>
        </p:nvGraphicFramePr>
        <p:xfrm>
          <a:off x="273050" y="4855845"/>
          <a:ext cx="6929120" cy="386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3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3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 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439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441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 REAR DOOR, 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1327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1395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JDLZE12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8476" y="1549964"/>
            <a:ext cx="2639060" cy="385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400" b="1" spc="24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PRICE</a:t>
            </a:r>
            <a:r>
              <a:rPr sz="2400" b="1" spc="6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13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LIST	</a:t>
            </a:r>
            <a:r>
              <a:rPr sz="2400" b="1" spc="-1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-</a:t>
            </a:r>
            <a:r>
              <a:rPr sz="2400" b="1" spc="-4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335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4W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055" y="2440305"/>
            <a:ext cx="227393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WAGON 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1" name="object 11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83326" y="168248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9Sept</a:t>
            </a:r>
            <a:r>
              <a:rPr sz="1200" b="1" i="1" spc="-25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342900" y="7307580"/>
            <a:ext cx="186055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 CAR  800 </a:t>
            </a:r>
            <a:endParaRPr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anose="020B0603020202020204"/>
              <a:cs typeface="Trebuchet MS" panose="020B0603020202020204"/>
            </a:endParaRPr>
          </a:p>
        </p:txBody>
      </p:sp>
      <p:graphicFrame>
        <p:nvGraphicFramePr>
          <p:cNvPr id="27" name="Content Placeholder 26"/>
          <p:cNvGraphicFramePr>
            <a:graphicFrameLocks noGrp="1"/>
          </p:cNvGraphicFramePr>
          <p:nvPr>
            <p:ph sz="half" idx="2"/>
          </p:nvPr>
        </p:nvGraphicFramePr>
        <p:xfrm>
          <a:off x="371475" y="2755900"/>
          <a:ext cx="6829425" cy="72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JLSW01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1825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JLSW02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1852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JLSW09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T-3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1894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Text Box 28"/>
          <p:cNvSpPr txBox="1"/>
          <p:nvPr/>
        </p:nvSpPr>
        <p:spPr>
          <a:xfrm>
            <a:off x="349250" y="3549015"/>
            <a:ext cx="205549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 VERSA</a:t>
            </a:r>
          </a:p>
        </p:txBody>
      </p:sp>
      <p:graphicFrame>
        <p:nvGraphicFramePr>
          <p:cNvPr id="30" name="Content Placeholder 29"/>
          <p:cNvGraphicFramePr>
            <a:graphicFrameLocks noGrp="1"/>
          </p:cNvGraphicFramePr>
          <p:nvPr>
            <p:ph sz="half" idx="3"/>
          </p:nvPr>
        </p:nvGraphicFramePr>
        <p:xfrm>
          <a:off x="368300" y="3987165"/>
          <a:ext cx="6842760" cy="29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JLSV01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2130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Text Box 30"/>
          <p:cNvSpPr txBox="1"/>
          <p:nvPr/>
        </p:nvSpPr>
        <p:spPr>
          <a:xfrm>
            <a:off x="313055" y="4356100"/>
            <a:ext cx="17322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MARUTI SWIFT</a:t>
            </a:r>
          </a:p>
        </p:txBody>
      </p:sp>
      <p:sp>
        <p:nvSpPr>
          <p:cNvPr id="32" name="Text Box 31"/>
          <p:cNvSpPr txBox="1"/>
          <p:nvPr/>
        </p:nvSpPr>
        <p:spPr>
          <a:xfrm>
            <a:off x="5201285" y="3594100"/>
            <a:ext cx="217614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  <a:sym typeface="+mn-ea"/>
              </a:rPr>
              <a:t>Suitable For ECO</a:t>
            </a:r>
          </a:p>
        </p:txBody>
      </p:sp>
      <p:graphicFrame>
        <p:nvGraphicFramePr>
          <p:cNvPr id="33" name="Table 32"/>
          <p:cNvGraphicFramePr/>
          <p:nvPr/>
        </p:nvGraphicFramePr>
        <p:xfrm>
          <a:off x="394335" y="4737100"/>
          <a:ext cx="6778625" cy="72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JLSMS01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JLSMS02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2545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JLSMS03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 Box 33"/>
          <p:cNvSpPr txBox="1"/>
          <p:nvPr/>
        </p:nvSpPr>
        <p:spPr>
          <a:xfrm>
            <a:off x="313055" y="5582920"/>
            <a:ext cx="216090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SWARAJ MAZDA</a:t>
            </a:r>
          </a:p>
        </p:txBody>
      </p:sp>
      <p:graphicFrame>
        <p:nvGraphicFramePr>
          <p:cNvPr id="36" name="Table 35"/>
          <p:cNvGraphicFramePr/>
          <p:nvPr/>
        </p:nvGraphicFramePr>
        <p:xfrm>
          <a:off x="424180" y="5967730"/>
          <a:ext cx="6821170" cy="424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JLSSM01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(Set of 3)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Swaraj Mazda Truck &amp; Bus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1198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 Box 36"/>
          <p:cNvSpPr txBox="1"/>
          <p:nvPr/>
        </p:nvSpPr>
        <p:spPr>
          <a:xfrm>
            <a:off x="324485" y="6489700"/>
            <a:ext cx="293814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TATA ACE/ ACE MAGIC</a:t>
            </a:r>
          </a:p>
        </p:txBody>
      </p:sp>
      <p:graphicFrame>
        <p:nvGraphicFramePr>
          <p:cNvPr id="38" name="Table 37"/>
          <p:cNvGraphicFramePr/>
          <p:nvPr/>
        </p:nvGraphicFramePr>
        <p:xfrm>
          <a:off x="414020" y="6849110"/>
          <a:ext cx="6780530" cy="30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8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8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JLSTA01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LOCK SET (Set of 2)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Tata Ace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760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Text Box 38"/>
          <p:cNvSpPr txBox="1"/>
          <p:nvPr/>
        </p:nvSpPr>
        <p:spPr>
          <a:xfrm>
            <a:off x="3870325" y="7267575"/>
            <a:ext cx="330517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L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ever</a:t>
            </a: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A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ssy</a:t>
            </a: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. H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eater</a:t>
            </a: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C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ontrol</a:t>
            </a: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endParaRPr lang="en-US" sz="200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rebuchet MS" panose="020B0603020202020204"/>
              <a:cs typeface="Trebuchet MS" panose="020B0603020202020204"/>
              <a:sym typeface="+mn-ea"/>
            </a:endParaRPr>
          </a:p>
        </p:txBody>
      </p:sp>
      <p:graphicFrame>
        <p:nvGraphicFramePr>
          <p:cNvPr id="40" name="Table 39"/>
          <p:cNvGraphicFramePr/>
          <p:nvPr/>
        </p:nvGraphicFramePr>
        <p:xfrm>
          <a:off x="424180" y="7708900"/>
          <a:ext cx="6821805" cy="424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JLHCC01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LEVER ASSY. HEATER CONTROL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Text Box 40"/>
          <p:cNvSpPr txBox="1"/>
          <p:nvPr/>
        </p:nvSpPr>
        <p:spPr>
          <a:xfrm>
            <a:off x="273050" y="8227060"/>
            <a:ext cx="151003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TATA INDIGO </a:t>
            </a:r>
            <a:endParaRPr lang="en-US"/>
          </a:p>
        </p:txBody>
      </p:sp>
      <p:graphicFrame>
        <p:nvGraphicFramePr>
          <p:cNvPr id="43" name="Table 42"/>
          <p:cNvGraphicFramePr/>
          <p:nvPr/>
        </p:nvGraphicFramePr>
        <p:xfrm>
          <a:off x="403860" y="8623300"/>
          <a:ext cx="6878955" cy="157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99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JHVT101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HVAC CONTROL PANEL 1.5 DIN / ASSY CTRL PANEL SILVER METALLIC FIN              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Indigo AC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3406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9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JHVT102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HVAC CONTROL PANEL 1.5 DIN / ASSY CTRL PANEL SILVER METALLIC FIN            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Indigo NON AC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4250" y="1393190"/>
            <a:ext cx="2945130" cy="385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40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40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40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40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4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0" name="object 10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0225" y="1769110"/>
            <a:ext cx="1640205" cy="455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9 Sept </a:t>
            </a:r>
            <a:r>
              <a:rPr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353695" y="4203700"/>
            <a:ext cx="191579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MARUTI ESTEEM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13055" y="2437765"/>
            <a:ext cx="182689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MARUTI  CAR  800 </a:t>
            </a: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sz="half" idx="2"/>
          </p:nvPr>
        </p:nvGraphicFramePr>
        <p:xfrm>
          <a:off x="313055" y="2755900"/>
          <a:ext cx="6844030" cy="1314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3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69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2163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JSPC02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JSPC03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784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JSPC04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JSPC05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FUEL/TEMP MTR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0" name="Content Placeholder 29"/>
          <p:cNvGraphicFramePr>
            <a:graphicFrameLocks noGrp="1"/>
          </p:cNvGraphicFramePr>
          <p:nvPr>
            <p:ph sz="half" idx="3"/>
          </p:nvPr>
        </p:nvGraphicFramePr>
        <p:xfrm>
          <a:off x="342900" y="4501515"/>
          <a:ext cx="6817995" cy="181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8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0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60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3857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4379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FUEL MTR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JSPE 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TEMP. MTR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574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Text Box 30"/>
          <p:cNvSpPr txBox="1"/>
          <p:nvPr/>
        </p:nvSpPr>
        <p:spPr>
          <a:xfrm>
            <a:off x="324485" y="6325870"/>
            <a:ext cx="148780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ZEN</a:t>
            </a:r>
          </a:p>
        </p:txBody>
      </p:sp>
      <p:graphicFrame>
        <p:nvGraphicFramePr>
          <p:cNvPr id="32" name="Table 31"/>
          <p:cNvGraphicFramePr/>
          <p:nvPr/>
        </p:nvGraphicFramePr>
        <p:xfrm>
          <a:off x="342900" y="6642100"/>
          <a:ext cx="68453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6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2290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NON 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SPEEDOMETER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MPFI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1121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FUEL MTR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TEMP MTR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" name="Text Box 32"/>
          <p:cNvSpPr txBox="1"/>
          <p:nvPr/>
        </p:nvSpPr>
        <p:spPr>
          <a:xfrm>
            <a:off x="273050" y="8100060"/>
            <a:ext cx="167322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ALTO </a:t>
            </a:r>
            <a:endParaRPr lang="en-US"/>
          </a:p>
        </p:txBody>
      </p:sp>
      <p:graphicFrame>
        <p:nvGraphicFramePr>
          <p:cNvPr id="35" name="Table 34"/>
          <p:cNvGraphicFramePr/>
          <p:nvPr/>
        </p:nvGraphicFramePr>
        <p:xfrm>
          <a:off x="384175" y="8478520"/>
          <a:ext cx="6776085" cy="55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1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55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JSCA01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5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JSCA02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4899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Text Box 35"/>
          <p:cNvSpPr txBox="1"/>
          <p:nvPr/>
        </p:nvSpPr>
        <p:spPr>
          <a:xfrm>
            <a:off x="273050" y="9050020"/>
            <a:ext cx="215455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WAGON R </a:t>
            </a:r>
            <a:endParaRPr lang="en-US"/>
          </a:p>
        </p:txBody>
      </p:sp>
      <p:graphicFrame>
        <p:nvGraphicFramePr>
          <p:cNvPr id="37" name="Table 36"/>
          <p:cNvGraphicFramePr/>
          <p:nvPr/>
        </p:nvGraphicFramePr>
        <p:xfrm>
          <a:off x="356235" y="9410065"/>
          <a:ext cx="6800850" cy="74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JSCW01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3220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7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JSCW02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5022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6"/>
          <p:cNvSpPr txBox="1"/>
          <p:nvPr/>
        </p:nvSpPr>
        <p:spPr>
          <a:xfrm>
            <a:off x="3625850" y="1703070"/>
            <a:ext cx="425132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INSTRUMENT CLUSTER / METERS </a:t>
            </a: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0366" y="1472494"/>
            <a:ext cx="2639060" cy="3854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40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40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40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40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4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168" y="2440505"/>
            <a:ext cx="169862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MARUTI ZEN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1" name="object 11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25745" y="1536700"/>
            <a:ext cx="1891665" cy="22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4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343013" y="3683240"/>
            <a:ext cx="179070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MARUTI SX4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49250" y="6489700"/>
            <a:ext cx="192151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MARUTI</a:t>
            </a:r>
            <a:r>
              <a:rPr sz="1700"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700"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ESTEEM</a:t>
            </a:r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sz="half" idx="2"/>
          </p:nvPr>
        </p:nvGraphicFramePr>
        <p:xfrm>
          <a:off x="391795" y="2774315"/>
          <a:ext cx="6795770" cy="84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63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JSPZE01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  ZEN  ESTILLO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3591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JSPZE02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  ZEN  ESTILLO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Content Placeholder 30"/>
          <p:cNvGraphicFramePr>
            <a:graphicFrameLocks noGrp="1"/>
          </p:cNvGraphicFramePr>
          <p:nvPr>
            <p:ph sz="half" idx="3"/>
          </p:nvPr>
        </p:nvGraphicFramePr>
        <p:xfrm>
          <a:off x="391795" y="4002405"/>
          <a:ext cx="6752590" cy="915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2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8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JSPSX01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  SX4  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6608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8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JSPSX02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INSTRUMENT CLUSTER  SX4 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6249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Text Box 31"/>
          <p:cNvSpPr txBox="1"/>
          <p:nvPr/>
        </p:nvSpPr>
        <p:spPr>
          <a:xfrm>
            <a:off x="313055" y="4965700"/>
            <a:ext cx="217741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</a:rPr>
              <a:t>MARUTI  CAR  800 </a:t>
            </a:r>
          </a:p>
        </p:txBody>
      </p:sp>
      <p:sp>
        <p:nvSpPr>
          <p:cNvPr id="33" name="Text Box 32"/>
          <p:cNvSpPr txBox="1"/>
          <p:nvPr/>
        </p:nvSpPr>
        <p:spPr>
          <a:xfrm>
            <a:off x="5683250" y="4963795"/>
            <a:ext cx="13131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 charset="0"/>
                <a:cs typeface="Trebuchet MS" panose="020B0603020202020204" charset="0"/>
                <a:sym typeface="+mn-ea"/>
              </a:rPr>
              <a:t>Switches </a:t>
            </a:r>
          </a:p>
        </p:txBody>
      </p:sp>
      <p:graphicFrame>
        <p:nvGraphicFramePr>
          <p:cNvPr id="34" name="Table 33"/>
          <p:cNvGraphicFramePr/>
          <p:nvPr/>
        </p:nvGraphicFramePr>
        <p:xfrm>
          <a:off x="382270" y="5381625"/>
          <a:ext cx="6767830" cy="90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09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 SPEED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565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JCSC02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 SPEED OLD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JCSC03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 SPEED NEW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/>
          <p:nvPr/>
        </p:nvGraphicFramePr>
        <p:xfrm>
          <a:off x="367665" y="6870700"/>
          <a:ext cx="6800850" cy="29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JCSE01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2303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Text Box 35"/>
          <p:cNvSpPr txBox="1"/>
          <p:nvPr/>
        </p:nvSpPr>
        <p:spPr>
          <a:xfrm>
            <a:off x="250825" y="7272655"/>
            <a:ext cx="175704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</a:t>
            </a:r>
            <a:r>
              <a:rPr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lang="en-US"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OMNI</a:t>
            </a:r>
          </a:p>
        </p:txBody>
      </p:sp>
      <p:sp>
        <p:nvSpPr>
          <p:cNvPr id="37" name="Text Box 36"/>
          <p:cNvSpPr txBox="1"/>
          <p:nvPr/>
        </p:nvSpPr>
        <p:spPr>
          <a:xfrm>
            <a:off x="292100" y="8486775"/>
            <a:ext cx="189166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</a:t>
            </a:r>
            <a:r>
              <a:rPr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</a:t>
            </a:r>
            <a:r>
              <a:rPr lang="en-US" b="1" spc="-3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GYPSY</a:t>
            </a:r>
          </a:p>
        </p:txBody>
      </p:sp>
      <p:graphicFrame>
        <p:nvGraphicFramePr>
          <p:cNvPr id="38" name="Table 37"/>
          <p:cNvGraphicFramePr/>
          <p:nvPr/>
        </p:nvGraphicFramePr>
        <p:xfrm>
          <a:off x="349250" y="7661275"/>
          <a:ext cx="6800850" cy="69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7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JCSO02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 SPEED NEW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JCSO03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 SPEED LATEST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/>
          <p:nvPr/>
        </p:nvGraphicFramePr>
        <p:xfrm>
          <a:off x="324485" y="8860790"/>
          <a:ext cx="6800850" cy="64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25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JCSG01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 SPEED OLD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5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JCSG02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 SPEED NEW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686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0366" y="1536629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0" name="object 10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70525" y="1630680"/>
            <a:ext cx="1746885" cy="22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4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9 Sept </a:t>
            </a:r>
            <a:r>
              <a:rPr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4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4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358140" y="2434590"/>
            <a:ext cx="255460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Mahindra </a:t>
            </a: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B</a:t>
            </a:r>
            <a:r>
              <a:rPr lang="en-US"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olero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34123" y="7429819"/>
            <a:ext cx="221424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Mahindra </a:t>
            </a: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J</a:t>
            </a:r>
            <a:r>
              <a:rPr lang="en-US"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eeto</a:t>
            </a: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sz="half" idx="2"/>
          </p:nvPr>
        </p:nvGraphicFramePr>
        <p:xfrm>
          <a:off x="313055" y="2747645"/>
          <a:ext cx="6894195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3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AC ON/OFF &amp; BLOWER SWITCH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Big Knob ; Suitable for  Bolero Before 2011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9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AC ON/OFF &amp; BLOER SWITCH             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Small Knob ; Suitable for Bolero After 2011 Model , ZLX, SLX,SLE,EX ,DI, PLUS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POTENTIOMETER SWITCH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Big Knob ; Suitable for Bolero Before 2011 Model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POTENTIOMETER SWITCH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Small Knob ; Suitable for Bolero After 2011 Model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455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HEATER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Bolero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DEMISTER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Bolero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JSWM107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HAZARD SWITCH                   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BOLERO BMT ; Old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HLLD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Bolero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JCSMB05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With Hazard Switch; Bolero BMT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1161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JCSMB06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Without Hazard Switch Bolero BMT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1081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0" name="Content Placeholder 29"/>
          <p:cNvGraphicFramePr>
            <a:graphicFrameLocks noGrp="1"/>
          </p:cNvGraphicFramePr>
          <p:nvPr>
            <p:ph sz="half" idx="3"/>
          </p:nvPr>
        </p:nvGraphicFramePr>
        <p:xfrm>
          <a:off x="377825" y="7726680"/>
          <a:ext cx="6829425" cy="607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JCSMJ01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Commercial and passenger ; With Wash Function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957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Text Box 30"/>
          <p:cNvSpPr txBox="1"/>
          <p:nvPr/>
        </p:nvSpPr>
        <p:spPr>
          <a:xfrm>
            <a:off x="260985" y="8356600"/>
            <a:ext cx="2277745" cy="368300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Mahindra </a:t>
            </a:r>
            <a:r>
              <a:rPr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Load King</a:t>
            </a:r>
          </a:p>
        </p:txBody>
      </p:sp>
      <p:sp>
        <p:nvSpPr>
          <p:cNvPr id="32" name="Text Box 31"/>
          <p:cNvSpPr txBox="1"/>
          <p:nvPr/>
        </p:nvSpPr>
        <p:spPr>
          <a:xfrm>
            <a:off x="313055" y="9126855"/>
            <a:ext cx="199961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Mahindra XUV-500</a:t>
            </a:r>
          </a:p>
        </p:txBody>
      </p:sp>
      <p:graphicFrame>
        <p:nvGraphicFramePr>
          <p:cNvPr id="33" name="Table 32"/>
          <p:cNvGraphicFramePr/>
          <p:nvPr/>
        </p:nvGraphicFramePr>
        <p:xfrm>
          <a:off x="379730" y="8747125"/>
          <a:ext cx="68008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JCSML01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Load King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893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/>
          <p:nvPr/>
        </p:nvGraphicFramePr>
        <p:xfrm>
          <a:off x="422275" y="9480550"/>
          <a:ext cx="6802120" cy="47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JSWM109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TAIL GATE DOOR RELEASE SWITCH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XUV-500; Without Bracket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892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0366" y="1522024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9" name="object 9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93181" y="1671692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349250" y="2342515"/>
            <a:ext cx="285305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Mahindra </a:t>
            </a: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lang="en-US"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ractor</a:t>
            </a:r>
            <a:endParaRPr sz="1700" b="1" spc="204" dirty="0">
              <a:solidFill>
                <a:srgbClr val="0E57A6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9359" y="3116591"/>
            <a:ext cx="179514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Tata Indigo</a:t>
            </a:r>
          </a:p>
        </p:txBody>
      </p:sp>
      <p:graphicFrame>
        <p:nvGraphicFramePr>
          <p:cNvPr id="28" name="Content Placeholder 27"/>
          <p:cNvGraphicFramePr>
            <a:graphicFrameLocks noGrp="1"/>
          </p:cNvGraphicFramePr>
          <p:nvPr>
            <p:ph sz="half" idx="2"/>
          </p:nvPr>
        </p:nvGraphicFramePr>
        <p:xfrm>
          <a:off x="355600" y="2667635"/>
          <a:ext cx="6838315" cy="397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1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75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JCSMT01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TRACTOR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Text Box 29"/>
          <p:cNvSpPr txBox="1"/>
          <p:nvPr/>
        </p:nvSpPr>
        <p:spPr>
          <a:xfrm>
            <a:off x="5683250" y="3047365"/>
            <a:ext cx="119951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Tata Parts</a:t>
            </a:r>
          </a:p>
        </p:txBody>
      </p:sp>
      <p:graphicFrame>
        <p:nvGraphicFramePr>
          <p:cNvPr id="31" name="Content Placeholder 30"/>
          <p:cNvGraphicFramePr>
            <a:graphicFrameLocks noGrp="1"/>
          </p:cNvGraphicFramePr>
          <p:nvPr>
            <p:ph sz="half" idx="3"/>
          </p:nvPr>
        </p:nvGraphicFramePr>
        <p:xfrm>
          <a:off x="364490" y="3481070"/>
          <a:ext cx="6828790" cy="84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2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WITH FOG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Indigo LX, G-LX, LS , G-LS Variant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1466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WITHOUT FOG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Indigo G-LE, LE Variant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1368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Text Box 31"/>
          <p:cNvSpPr txBox="1"/>
          <p:nvPr/>
        </p:nvSpPr>
        <p:spPr>
          <a:xfrm>
            <a:off x="324485" y="4402455"/>
            <a:ext cx="12115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Tata Indica</a:t>
            </a:r>
          </a:p>
        </p:txBody>
      </p:sp>
      <p:graphicFrame>
        <p:nvGraphicFramePr>
          <p:cNvPr id="33" name="Table 32"/>
          <p:cNvGraphicFramePr/>
          <p:nvPr/>
        </p:nvGraphicFramePr>
        <p:xfrm>
          <a:off x="392430" y="4770755"/>
          <a:ext cx="6800850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WITHOUT FOG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Suitable for Indica LS, G-LS, DL, DLE, </a:t>
                      </a:r>
                      <a:r>
                        <a:rPr lang="en-US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DLS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, DLG LGI Variant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WITH FOG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Indica LX, G-LX  Variant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0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ASSY. LIGHT SWITCH RHD WITH FOG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Indigo LX, G-LX, LS, G-LS &amp; Indica LX, G-LX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8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ASSY. LIGHT SWITCH RHD WITHOUT FOG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Indigo G-LE, LE, &amp; Indica LS, G-LS, DL, DLE,DLS,DLG,LGI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1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ASSY. WIPER SWITCH RHD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Common for All Variants of Indica, Indigo,Xenon, Sumo ,    207DI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773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Text Box 34"/>
          <p:cNvSpPr txBox="1"/>
          <p:nvPr/>
        </p:nvSpPr>
        <p:spPr>
          <a:xfrm>
            <a:off x="324485" y="7934960"/>
            <a:ext cx="284734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Tata Sumo Victa/Sumo Gold</a:t>
            </a:r>
          </a:p>
        </p:txBody>
      </p:sp>
      <p:graphicFrame>
        <p:nvGraphicFramePr>
          <p:cNvPr id="36" name="Table 35"/>
          <p:cNvGraphicFramePr/>
          <p:nvPr/>
        </p:nvGraphicFramePr>
        <p:xfrm>
          <a:off x="392430" y="8314690"/>
          <a:ext cx="6800850" cy="47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18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FOR SUMO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1533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7" name="Text Box 36"/>
          <p:cNvSpPr txBox="1"/>
          <p:nvPr/>
        </p:nvSpPr>
        <p:spPr>
          <a:xfrm>
            <a:off x="324485" y="8786495"/>
            <a:ext cx="194373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Tata Xenon/207 Di</a:t>
            </a:r>
          </a:p>
        </p:txBody>
      </p:sp>
      <p:graphicFrame>
        <p:nvGraphicFramePr>
          <p:cNvPr id="38" name="Table 37"/>
          <p:cNvGraphicFramePr/>
          <p:nvPr/>
        </p:nvGraphicFramePr>
        <p:xfrm>
          <a:off x="387985" y="9161145"/>
          <a:ext cx="6805930" cy="84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6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    (LINE)                                                             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Xenon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JCST106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                                                                       (Telcoline)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207 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7841" y="1536629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0" name="object 10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83326" y="161263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313055" y="2440305"/>
            <a:ext cx="299021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TATA ACE/ ACE MAGIC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13168" y="3365598"/>
            <a:ext cx="1942464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</a:rPr>
              <a:t>MARUTI  CAR  800 </a:t>
            </a:r>
          </a:p>
        </p:txBody>
      </p:sp>
      <p:graphicFrame>
        <p:nvGraphicFramePr>
          <p:cNvPr id="27" name="Content Placeholder 26"/>
          <p:cNvGraphicFramePr>
            <a:graphicFrameLocks noGrp="1"/>
          </p:cNvGraphicFramePr>
          <p:nvPr>
            <p:ph sz="half" idx="2"/>
          </p:nvPr>
        </p:nvGraphicFramePr>
        <p:xfrm>
          <a:off x="324485" y="2764790"/>
          <a:ext cx="6861175" cy="60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1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81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JCSTA01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Tata Ace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JCSTA02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COMBINATION SWITCH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Suitable for Tata Magic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Text Box 28"/>
          <p:cNvSpPr txBox="1"/>
          <p:nvPr/>
        </p:nvSpPr>
        <p:spPr>
          <a:xfrm>
            <a:off x="5226050" y="3302635"/>
            <a:ext cx="153035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D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oor</a:t>
            </a:r>
            <a:r>
              <a:rPr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 L</a:t>
            </a:r>
            <a:r>
              <a:rPr lang="en-US" sz="2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atchs</a:t>
            </a:r>
          </a:p>
        </p:txBody>
      </p:sp>
      <p:graphicFrame>
        <p:nvGraphicFramePr>
          <p:cNvPr id="30" name="Content Placeholder 29"/>
          <p:cNvGraphicFramePr>
            <a:graphicFrameLocks noGrp="1"/>
          </p:cNvGraphicFramePr>
          <p:nvPr>
            <p:ph sz="half" idx="3"/>
          </p:nvPr>
        </p:nvGraphicFramePr>
        <p:xfrm>
          <a:off x="340360" y="3695700"/>
          <a:ext cx="6871335" cy="1323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3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6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3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DOORLATCH BD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New model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" name="Text Box 30"/>
          <p:cNvSpPr txBox="1"/>
          <p:nvPr/>
        </p:nvSpPr>
        <p:spPr>
          <a:xfrm>
            <a:off x="289560" y="5106035"/>
            <a:ext cx="143256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ZEN</a:t>
            </a:r>
          </a:p>
        </p:txBody>
      </p:sp>
      <p:sp>
        <p:nvSpPr>
          <p:cNvPr id="32" name="Text Box 31"/>
          <p:cNvSpPr txBox="1"/>
          <p:nvPr/>
        </p:nvSpPr>
        <p:spPr>
          <a:xfrm>
            <a:off x="289560" y="6718300"/>
            <a:ext cx="152654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 MS" panose="020B0603020202020204"/>
                <a:cs typeface="Trebuchet MS" panose="020B0603020202020204"/>
                <a:sym typeface="+mn-ea"/>
              </a:rPr>
              <a:t>MARUTI ALTO</a:t>
            </a:r>
          </a:p>
        </p:txBody>
      </p:sp>
      <p:graphicFrame>
        <p:nvGraphicFramePr>
          <p:cNvPr id="33" name="Table 32"/>
          <p:cNvGraphicFramePr/>
          <p:nvPr/>
        </p:nvGraphicFramePr>
        <p:xfrm>
          <a:off x="334645" y="5560695"/>
          <a:ext cx="6844030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299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JDLZ04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/>
          <p:nvPr/>
        </p:nvGraphicFramePr>
        <p:xfrm>
          <a:off x="356235" y="7099300"/>
          <a:ext cx="680085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1483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2780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5" name="Text Box 34"/>
          <p:cNvSpPr txBox="1"/>
          <p:nvPr/>
        </p:nvSpPr>
        <p:spPr>
          <a:xfrm>
            <a:off x="289560" y="9058275"/>
            <a:ext cx="2441575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  <a:sym typeface="+mn-ea"/>
              </a:rPr>
              <a:t>MARUTI WAGON R</a:t>
            </a:r>
          </a:p>
        </p:txBody>
      </p:sp>
      <p:graphicFrame>
        <p:nvGraphicFramePr>
          <p:cNvPr id="37" name="Table 36"/>
          <p:cNvGraphicFramePr/>
          <p:nvPr/>
        </p:nvGraphicFramePr>
        <p:xfrm>
          <a:off x="377825" y="9431655"/>
          <a:ext cx="6779260" cy="56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38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3541" y="1522024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168" y="2440505"/>
            <a:ext cx="202057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WAGON 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1" name="object 11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11926" y="159993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349363" y="4432613"/>
            <a:ext cx="187769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SWIFT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36663" y="6995137"/>
            <a:ext cx="2651125" cy="53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A STAR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aphicFrame>
        <p:nvGraphicFramePr>
          <p:cNvPr id="32" name="Content Placeholder 31"/>
          <p:cNvGraphicFramePr>
            <a:graphicFrameLocks noGrp="1"/>
          </p:cNvGraphicFramePr>
          <p:nvPr>
            <p:ph sz="half" idx="2"/>
          </p:nvPr>
        </p:nvGraphicFramePr>
        <p:xfrm>
          <a:off x="337185" y="2737485"/>
          <a:ext cx="6840220" cy="1560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514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3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514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1578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2641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3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1845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JDLW08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1845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4" name="Content Placeholder 33"/>
          <p:cNvGraphicFramePr>
            <a:graphicFrameLocks noGrp="1"/>
          </p:cNvGraphicFramePr>
          <p:nvPr>
            <p:ph sz="half" idx="3"/>
          </p:nvPr>
        </p:nvGraphicFramePr>
        <p:xfrm>
          <a:off x="342900" y="4830445"/>
          <a:ext cx="6806565" cy="199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6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8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6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679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1750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FL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1673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JDLMS08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DOOR LATCH RL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1643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/>
          <p:nvPr/>
        </p:nvGraphicFramePr>
        <p:xfrm>
          <a:off x="313055" y="7360285"/>
          <a:ext cx="6800850" cy="256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531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531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488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1434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3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0366" y="1522024"/>
            <a:ext cx="26390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906905" algn="l"/>
              </a:tabLst>
            </a:pPr>
            <a:r>
              <a:rPr sz="2350" b="1" spc="24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PRICE</a:t>
            </a:r>
            <a:r>
              <a:rPr sz="2350" b="1" spc="6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1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LIST	</a:t>
            </a:r>
            <a:r>
              <a:rPr sz="2350" b="1" spc="-10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-</a:t>
            </a:r>
            <a:r>
              <a:rPr sz="2350" b="1" spc="-40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350" b="1" spc="335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4W</a:t>
            </a:r>
            <a:endParaRPr sz="23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800" dirty="0"/>
              <a:t>SNK</a:t>
            </a:r>
          </a:p>
        </p:txBody>
      </p:sp>
      <p:sp>
        <p:nvSpPr>
          <p:cNvPr id="5" name="object 5"/>
          <p:cNvSpPr/>
          <p:nvPr/>
        </p:nvSpPr>
        <p:spPr>
          <a:xfrm>
            <a:off x="2729253" y="260026"/>
            <a:ext cx="2101850" cy="788670"/>
          </a:xfrm>
          <a:custGeom>
            <a:avLst/>
            <a:gdLst/>
            <a:ahLst/>
            <a:cxnLst/>
            <a:rect l="l" t="t" r="r" b="b"/>
            <a:pathLst>
              <a:path w="2101850" h="788669">
                <a:moveTo>
                  <a:pt x="0" y="0"/>
                </a:moveTo>
                <a:lnTo>
                  <a:pt x="50016" y="6559"/>
                </a:lnTo>
                <a:lnTo>
                  <a:pt x="100034" y="12981"/>
                </a:lnTo>
                <a:lnTo>
                  <a:pt x="150054" y="19247"/>
                </a:lnTo>
                <a:lnTo>
                  <a:pt x="200075" y="25338"/>
                </a:lnTo>
                <a:lnTo>
                  <a:pt x="250097" y="31235"/>
                </a:lnTo>
                <a:lnTo>
                  <a:pt x="300120" y="36919"/>
                </a:lnTo>
                <a:lnTo>
                  <a:pt x="350145" y="42372"/>
                </a:lnTo>
                <a:lnTo>
                  <a:pt x="400170" y="47576"/>
                </a:lnTo>
                <a:lnTo>
                  <a:pt x="450196" y="52511"/>
                </a:lnTo>
                <a:lnTo>
                  <a:pt x="500223" y="57159"/>
                </a:lnTo>
                <a:lnTo>
                  <a:pt x="550251" y="61500"/>
                </a:lnTo>
                <a:lnTo>
                  <a:pt x="600280" y="65517"/>
                </a:lnTo>
                <a:lnTo>
                  <a:pt x="650309" y="69191"/>
                </a:lnTo>
                <a:lnTo>
                  <a:pt x="700339" y="72502"/>
                </a:lnTo>
                <a:lnTo>
                  <a:pt x="750369" y="75433"/>
                </a:lnTo>
                <a:lnTo>
                  <a:pt x="800400" y="77964"/>
                </a:lnTo>
                <a:lnTo>
                  <a:pt x="850431" y="80077"/>
                </a:lnTo>
                <a:lnTo>
                  <a:pt x="900462" y="81753"/>
                </a:lnTo>
                <a:lnTo>
                  <a:pt x="950494" y="82973"/>
                </a:lnTo>
                <a:lnTo>
                  <a:pt x="1000525" y="83719"/>
                </a:lnTo>
                <a:lnTo>
                  <a:pt x="1050556" y="83972"/>
                </a:lnTo>
                <a:lnTo>
                  <a:pt x="1100589" y="83719"/>
                </a:lnTo>
                <a:lnTo>
                  <a:pt x="1150625" y="82973"/>
                </a:lnTo>
                <a:lnTo>
                  <a:pt x="1200663" y="81753"/>
                </a:lnTo>
                <a:lnTo>
                  <a:pt x="1250704" y="80077"/>
                </a:lnTo>
                <a:lnTo>
                  <a:pt x="1300747" y="77964"/>
                </a:lnTo>
                <a:lnTo>
                  <a:pt x="1350791" y="75433"/>
                </a:lnTo>
                <a:lnTo>
                  <a:pt x="1400837" y="72502"/>
                </a:lnTo>
                <a:lnTo>
                  <a:pt x="1450885" y="69191"/>
                </a:lnTo>
                <a:lnTo>
                  <a:pt x="1500934" y="65517"/>
                </a:lnTo>
                <a:lnTo>
                  <a:pt x="1550984" y="61500"/>
                </a:lnTo>
                <a:lnTo>
                  <a:pt x="1601035" y="57159"/>
                </a:lnTo>
                <a:lnTo>
                  <a:pt x="1651086" y="52511"/>
                </a:lnTo>
                <a:lnTo>
                  <a:pt x="1701138" y="47576"/>
                </a:lnTo>
                <a:lnTo>
                  <a:pt x="1751190" y="42372"/>
                </a:lnTo>
                <a:lnTo>
                  <a:pt x="1801242" y="36919"/>
                </a:lnTo>
                <a:lnTo>
                  <a:pt x="1851293" y="31235"/>
                </a:lnTo>
                <a:lnTo>
                  <a:pt x="1901345" y="25338"/>
                </a:lnTo>
                <a:lnTo>
                  <a:pt x="1951395" y="19247"/>
                </a:lnTo>
                <a:lnTo>
                  <a:pt x="2001445" y="12981"/>
                </a:lnTo>
                <a:lnTo>
                  <a:pt x="2051494" y="6559"/>
                </a:lnTo>
                <a:lnTo>
                  <a:pt x="2101541" y="0"/>
                </a:lnTo>
                <a:lnTo>
                  <a:pt x="2101541" y="59970"/>
                </a:lnTo>
                <a:lnTo>
                  <a:pt x="2101541" y="788053"/>
                </a:lnTo>
                <a:lnTo>
                  <a:pt x="2051494" y="781494"/>
                </a:lnTo>
                <a:lnTo>
                  <a:pt x="2001445" y="775073"/>
                </a:lnTo>
                <a:lnTo>
                  <a:pt x="1951395" y="768808"/>
                </a:lnTo>
                <a:lnTo>
                  <a:pt x="1901345" y="762718"/>
                </a:lnTo>
                <a:lnTo>
                  <a:pt x="1851293" y="756822"/>
                </a:lnTo>
                <a:lnTo>
                  <a:pt x="1801242" y="751138"/>
                </a:lnTo>
                <a:lnTo>
                  <a:pt x="1751190" y="745685"/>
                </a:lnTo>
                <a:lnTo>
                  <a:pt x="1701138" y="740481"/>
                </a:lnTo>
                <a:lnTo>
                  <a:pt x="1651086" y="735547"/>
                </a:lnTo>
                <a:lnTo>
                  <a:pt x="1601035" y="730899"/>
                </a:lnTo>
                <a:lnTo>
                  <a:pt x="1550984" y="726558"/>
                </a:lnTo>
                <a:lnTo>
                  <a:pt x="1500934" y="722541"/>
                </a:lnTo>
                <a:lnTo>
                  <a:pt x="1450885" y="718868"/>
                </a:lnTo>
                <a:lnTo>
                  <a:pt x="1400837" y="715556"/>
                </a:lnTo>
                <a:lnTo>
                  <a:pt x="1350791" y="712626"/>
                </a:lnTo>
                <a:lnTo>
                  <a:pt x="1300747" y="710095"/>
                </a:lnTo>
                <a:lnTo>
                  <a:pt x="1250704" y="707982"/>
                </a:lnTo>
                <a:lnTo>
                  <a:pt x="1200663" y="706306"/>
                </a:lnTo>
                <a:lnTo>
                  <a:pt x="1150625" y="705086"/>
                </a:lnTo>
                <a:lnTo>
                  <a:pt x="1100589" y="704340"/>
                </a:lnTo>
                <a:lnTo>
                  <a:pt x="1050556" y="704087"/>
                </a:lnTo>
                <a:lnTo>
                  <a:pt x="1000525" y="704340"/>
                </a:lnTo>
                <a:lnTo>
                  <a:pt x="950494" y="705086"/>
                </a:lnTo>
                <a:lnTo>
                  <a:pt x="900462" y="706306"/>
                </a:lnTo>
                <a:lnTo>
                  <a:pt x="850431" y="707982"/>
                </a:lnTo>
                <a:lnTo>
                  <a:pt x="800400" y="710095"/>
                </a:lnTo>
                <a:lnTo>
                  <a:pt x="750369" y="712626"/>
                </a:lnTo>
                <a:lnTo>
                  <a:pt x="700339" y="715556"/>
                </a:lnTo>
                <a:lnTo>
                  <a:pt x="650309" y="718868"/>
                </a:lnTo>
                <a:lnTo>
                  <a:pt x="600280" y="722541"/>
                </a:lnTo>
                <a:lnTo>
                  <a:pt x="550251" y="726558"/>
                </a:lnTo>
                <a:lnTo>
                  <a:pt x="500223" y="730899"/>
                </a:lnTo>
                <a:lnTo>
                  <a:pt x="450196" y="735547"/>
                </a:lnTo>
                <a:lnTo>
                  <a:pt x="400170" y="740481"/>
                </a:lnTo>
                <a:lnTo>
                  <a:pt x="350145" y="745685"/>
                </a:lnTo>
                <a:lnTo>
                  <a:pt x="300120" y="751138"/>
                </a:lnTo>
                <a:lnTo>
                  <a:pt x="250097" y="756822"/>
                </a:lnTo>
                <a:lnTo>
                  <a:pt x="200075" y="762718"/>
                </a:lnTo>
                <a:lnTo>
                  <a:pt x="150054" y="768808"/>
                </a:lnTo>
                <a:lnTo>
                  <a:pt x="100034" y="775073"/>
                </a:lnTo>
                <a:lnTo>
                  <a:pt x="50016" y="781494"/>
                </a:lnTo>
                <a:lnTo>
                  <a:pt x="0" y="788053"/>
                </a:lnTo>
                <a:lnTo>
                  <a:pt x="0" y="728082"/>
                </a:lnTo>
                <a:lnTo>
                  <a:pt x="0" y="59970"/>
                </a:lnTo>
                <a:lnTo>
                  <a:pt x="0" y="0"/>
                </a:lnTo>
                <a:close/>
              </a:path>
            </a:pathLst>
          </a:custGeom>
          <a:ln w="2279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95738" y="1073866"/>
            <a:ext cx="2179955" cy="2565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S. </a:t>
            </a:r>
            <a:r>
              <a:rPr sz="1500" spc="-1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N</a:t>
            </a:r>
            <a:r>
              <a:rPr sz="15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8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K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OHLI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9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&amp;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C</a:t>
            </a:r>
            <a:r>
              <a:rPr sz="1500" spc="-8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O.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(P)</a:t>
            </a:r>
            <a:r>
              <a:rPr sz="15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500" spc="-1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500" spc="-6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TD.</a:t>
            </a:r>
            <a:endParaRPr sz="1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055" y="2440305"/>
            <a:ext cx="2311400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A STAR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24460" y="2134323"/>
            <a:ext cx="265112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0"/>
              </a:lnSpc>
            </a:pPr>
            <a:r>
              <a:rPr sz="1700" b="1" spc="22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LOCK</a:t>
            </a:r>
            <a:r>
              <a:rPr sz="1700" b="1" spc="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3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SET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20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&amp;</a:t>
            </a:r>
            <a:r>
              <a:rPr sz="1700" b="1" spc="10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700" b="1" spc="185" dirty="0">
                <a:solidFill>
                  <a:srgbClr val="FF0000"/>
                </a:solidFill>
                <a:latin typeface="Trebuchet MS" panose="020B0603020202020204"/>
                <a:cs typeface="Trebuchet MS" panose="020B0603020202020204"/>
              </a:rPr>
              <a:t>SWITCHES</a:t>
            </a:r>
            <a:endParaRPr sz="17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2770" y="2096215"/>
            <a:ext cx="6880859" cy="254635"/>
            <a:chOff x="342770" y="2096215"/>
            <a:chExt cx="6880859" cy="254635"/>
          </a:xfrm>
        </p:grpSpPr>
        <p:sp>
          <p:nvSpPr>
            <p:cNvPr id="11" name="object 11"/>
            <p:cNvSpPr/>
            <p:nvPr/>
          </p:nvSpPr>
          <p:spPr>
            <a:xfrm>
              <a:off x="342770" y="2102565"/>
              <a:ext cx="4976495" cy="241935"/>
            </a:xfrm>
            <a:custGeom>
              <a:avLst/>
              <a:gdLst/>
              <a:ahLst/>
              <a:cxnLst/>
              <a:rect l="l" t="t" r="r" b="b"/>
              <a:pathLst>
                <a:path w="4976495" h="241935">
                  <a:moveTo>
                    <a:pt x="0" y="241937"/>
                  </a:moveTo>
                  <a:lnTo>
                    <a:pt x="4976488" y="241937"/>
                  </a:lnTo>
                  <a:lnTo>
                    <a:pt x="4976488" y="0"/>
                  </a:lnTo>
                  <a:lnTo>
                    <a:pt x="0" y="0"/>
                  </a:lnTo>
                  <a:lnTo>
                    <a:pt x="0" y="241937"/>
                  </a:lnTo>
                  <a:close/>
                </a:path>
              </a:pathLst>
            </a:custGeom>
            <a:solidFill>
              <a:srgbClr val="0E57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341" y="2102565"/>
              <a:ext cx="0" cy="241935"/>
            </a:xfrm>
            <a:custGeom>
              <a:avLst/>
              <a:gdLst/>
              <a:ahLst/>
              <a:cxnLst/>
              <a:rect l="l" t="t" r="r" b="b"/>
              <a:pathLst>
                <a:path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0"/>
                  </a:moveTo>
                  <a:lnTo>
                    <a:pt x="0" y="0"/>
                  </a:lnTo>
                  <a:lnTo>
                    <a:pt x="0" y="241937"/>
                  </a:lnTo>
                  <a:lnTo>
                    <a:pt x="1897970" y="241937"/>
                  </a:lnTo>
                  <a:lnTo>
                    <a:pt x="189797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9258" y="2102565"/>
              <a:ext cx="1898014" cy="241935"/>
            </a:xfrm>
            <a:custGeom>
              <a:avLst/>
              <a:gdLst/>
              <a:ahLst/>
              <a:cxnLst/>
              <a:rect l="l" t="t" r="r" b="b"/>
              <a:pathLst>
                <a:path w="1898015" h="241935">
                  <a:moveTo>
                    <a:pt x="1897970" y="241937"/>
                  </a:moveTo>
                  <a:lnTo>
                    <a:pt x="1897970" y="0"/>
                  </a:lnTo>
                  <a:lnTo>
                    <a:pt x="1846674" y="0"/>
                  </a:lnTo>
                  <a:lnTo>
                    <a:pt x="1795377" y="0"/>
                  </a:lnTo>
                  <a:lnTo>
                    <a:pt x="0" y="0"/>
                  </a:lnTo>
                  <a:lnTo>
                    <a:pt x="0" y="241937"/>
                  </a:lnTo>
                  <a:lnTo>
                    <a:pt x="1846674" y="241937"/>
                  </a:lnTo>
                  <a:lnTo>
                    <a:pt x="1897970" y="241937"/>
                  </a:lnTo>
                  <a:close/>
                </a:path>
              </a:pathLst>
            </a:custGeom>
            <a:ln w="12697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19266" y="2102565"/>
              <a:ext cx="872490" cy="241935"/>
            </a:xfrm>
            <a:custGeom>
              <a:avLst/>
              <a:gdLst/>
              <a:ahLst/>
              <a:cxnLst/>
              <a:rect l="l" t="t" r="r" b="b"/>
              <a:pathLst>
                <a:path w="872489" h="241935">
                  <a:moveTo>
                    <a:pt x="872319" y="0"/>
                  </a:moveTo>
                  <a:lnTo>
                    <a:pt x="872319" y="241937"/>
                  </a:lnTo>
                </a:path>
                <a:path w="872489" h="241935">
                  <a:moveTo>
                    <a:pt x="0" y="0"/>
                  </a:moveTo>
                  <a:lnTo>
                    <a:pt x="0" y="241937"/>
                  </a:lnTo>
                </a:path>
              </a:pathLst>
            </a:custGeom>
            <a:ln w="126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42770" y="2102565"/>
            <a:ext cx="23622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915"/>
              </a:lnSpc>
            </a:pPr>
            <a:r>
              <a:rPr sz="900" b="1" spc="-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SR.</a:t>
            </a:r>
            <a:endParaRPr sz="900">
              <a:latin typeface="Arial" panose="020B0604020202020204"/>
              <a:cs typeface="Arial" panose="020B0604020202020204"/>
            </a:endParaRPr>
          </a:p>
          <a:p>
            <a:pPr marL="38100">
              <a:lnSpc>
                <a:spcPts val="990"/>
              </a:lnSpc>
            </a:pPr>
            <a:r>
              <a:rPr sz="900" b="1" spc="-7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NO.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1690" y="2102565"/>
            <a:ext cx="90043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375"/>
              </a:spcBef>
            </a:pP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900" b="1" spc="-14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2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O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04283" y="2102565"/>
            <a:ext cx="2579370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sz="900" b="1" spc="-9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DESCRIPTION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25615" y="2096217"/>
            <a:ext cx="85979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900" b="1" spc="-8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MRP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97935" y="2096217"/>
            <a:ext cx="1026160" cy="25463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0165" rIns="0" bIns="0" rtlCol="0">
            <a:spAutoFit/>
          </a:bodyPr>
          <a:lstStyle/>
          <a:p>
            <a:pPr marL="69215">
              <a:lnSpc>
                <a:spcPct val="100000"/>
              </a:lnSpc>
              <a:spcBef>
                <a:spcPts val="395"/>
              </a:spcBef>
            </a:pPr>
            <a:r>
              <a:rPr sz="900" b="1" spc="-1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MASTER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900" b="1" spc="-1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ACK</a:t>
            </a:r>
            <a:r>
              <a:rPr sz="900" b="1" spc="-2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900" b="1" spc="-16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Q</a:t>
            </a:r>
            <a:r>
              <a:rPr sz="900" b="1" spc="-1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T</a:t>
            </a:r>
            <a:r>
              <a:rPr sz="900" b="1" spc="-20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900" b="1" spc="5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.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00166" y="1599937"/>
            <a:ext cx="142430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(w.e.f</a:t>
            </a:r>
            <a:r>
              <a:rPr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200" b="1" i="1" spc="-3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9 Sept</a:t>
            </a:r>
            <a:r>
              <a:rPr sz="1200" b="1" i="1" spc="-25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202</a:t>
            </a:r>
            <a:r>
              <a:rPr lang="en-US"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2</a:t>
            </a:r>
            <a:r>
              <a:rPr sz="1200" b="1" i="1" spc="-10" dirty="0">
                <a:solidFill>
                  <a:srgbClr val="151616"/>
                </a:solidFill>
                <a:latin typeface="Trebuchet MS" panose="020B0603020202020204"/>
                <a:cs typeface="Trebuchet MS" panose="020B0603020202020204"/>
              </a:rPr>
              <a:t>)</a:t>
            </a:r>
            <a:endParaRPr sz="12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7934" y="2102565"/>
            <a:ext cx="2592070" cy="241935"/>
          </a:xfrm>
          <a:custGeom>
            <a:avLst/>
            <a:gdLst/>
            <a:ahLst/>
            <a:cxnLst/>
            <a:rect l="l" t="t" r="r" b="b"/>
            <a:pathLst>
              <a:path w="2592070" h="241935">
                <a:moveTo>
                  <a:pt x="0" y="0"/>
                </a:moveTo>
                <a:lnTo>
                  <a:pt x="0" y="241937"/>
                </a:lnTo>
              </a:path>
              <a:path w="2592070" h="241935">
                <a:moveTo>
                  <a:pt x="2591927" y="0"/>
                </a:moveTo>
                <a:lnTo>
                  <a:pt x="2591927" y="241937"/>
                </a:lnTo>
              </a:path>
            </a:pathLst>
          </a:custGeom>
          <a:ln w="1269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096210" y="2102565"/>
            <a:ext cx="1223645" cy="241935"/>
          </a:xfrm>
          <a:prstGeom prst="rect">
            <a:avLst/>
          </a:prstGeom>
          <a:solidFill>
            <a:srgbClr val="0E57A6"/>
          </a:solidFill>
        </p:spPr>
        <p:txBody>
          <a:bodyPr vert="horz" wrap="square" lIns="0" tIns="4762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375"/>
              </a:spcBef>
            </a:pPr>
            <a:r>
              <a:rPr sz="900" b="1" spc="-10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VARIANT</a:t>
            </a:r>
            <a:endParaRPr sz="9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pc="-85" dirty="0"/>
              <a:t>P</a:t>
            </a:r>
            <a:r>
              <a:rPr spc="-3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313055" y="3884930"/>
            <a:ext cx="2660015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960" algn="l"/>
              </a:tabLst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BREZZA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73163" y="8623506"/>
            <a:ext cx="3865879" cy="273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204" dirty="0">
                <a:solidFill>
                  <a:srgbClr val="0E57A6"/>
                </a:solidFill>
                <a:latin typeface="Trebuchet MS" panose="020B0603020202020204"/>
                <a:cs typeface="Trebuchet MS" panose="020B0603020202020204"/>
              </a:rPr>
              <a:t>MARUTI CELERIO</a:t>
            </a:r>
          </a:p>
        </p:txBody>
      </p:sp>
      <p:graphicFrame>
        <p:nvGraphicFramePr>
          <p:cNvPr id="31" name="Content Placeholder 30"/>
          <p:cNvGraphicFramePr>
            <a:graphicFrameLocks noGrp="1"/>
          </p:cNvGraphicFramePr>
          <p:nvPr>
            <p:ph sz="half" idx="2"/>
          </p:nvPr>
        </p:nvGraphicFramePr>
        <p:xfrm>
          <a:off x="324485" y="2773680"/>
          <a:ext cx="6785610" cy="945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9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 REAR DOOR 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JDLAS10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442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Content Placeholder 32"/>
          <p:cNvGraphicFramePr>
            <a:graphicFrameLocks noGrp="1"/>
          </p:cNvGraphicFramePr>
          <p:nvPr>
            <p:ph sz="half" idx="3"/>
          </p:nvPr>
        </p:nvGraphicFramePr>
        <p:xfrm>
          <a:off x="313055" y="4279900"/>
          <a:ext cx="6821805" cy="4218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3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5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889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ASSY,REAR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889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ASSY,FRONT DOOR,L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1116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JDLB09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COMP,HOOD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STRIKER COMP,DOOR LATCH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 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JDLB11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STRIKER COMP,BACK DOOR LATCH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JDLB12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STRIKER COMP,BACK DOOR LATCH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LDI VDI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/>
          <p:nvPr/>
        </p:nvGraphicFramePr>
        <p:xfrm>
          <a:off x="309245" y="8935720"/>
          <a:ext cx="6800850" cy="130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JDLCE01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964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JDLCE02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VXI 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1067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JDLCE03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LATCH ASSY,BACK DOOR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JDLCE04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BACK DOOR LATCH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LXI VXI ZXI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578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E26B0A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538DD5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2690</Words>
  <Application>Microsoft Office PowerPoint</Application>
  <PresentationFormat>Custom</PresentationFormat>
  <Paragraphs>1176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Office Theme</vt:lpstr>
      <vt:lpstr>SNK</vt:lpstr>
      <vt:lpstr>SNK</vt:lpstr>
      <vt:lpstr>SNK</vt:lpstr>
      <vt:lpstr>SNK</vt:lpstr>
      <vt:lpstr>SNK</vt:lpstr>
      <vt:lpstr>SNK</vt:lpstr>
      <vt:lpstr>SNK</vt:lpstr>
      <vt:lpstr>SNK</vt:lpstr>
      <vt:lpstr>SNK</vt:lpstr>
      <vt:lpstr>SNK</vt:lpstr>
      <vt:lpstr>SNK</vt:lpstr>
      <vt:lpstr>SNK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SNK</dc:title>
  <dc:creator>hp</dc:creator>
  <cp:lastModifiedBy>Sandeep Miglani</cp:lastModifiedBy>
  <cp:revision>66</cp:revision>
  <dcterms:created xsi:type="dcterms:W3CDTF">2022-08-20T06:07:00Z</dcterms:created>
  <dcterms:modified xsi:type="dcterms:W3CDTF">2022-09-16T10:23:58Z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2022-03-05T23:30:00Z</vt:filetime>
  </property>
  <property fmtid="{D5CDD505-2E9C-101B-9397-08002B2CF9AE}" pid="3" name="Creator">
    <vt:lpwstr>CorelDRAW 2020</vt:lpwstr>
  </property>
  <property fmtid="{D5CDD505-2E9C-101B-9397-08002B2CF9AE}" pid="4" name="LastSaved">
    <vt:filetime>2022-08-22T23:30:00Z</vt:filetime>
  </property>
  <property fmtid="{D5CDD505-2E9C-101B-9397-08002B2CF9AE}" pid="5" name="ICV">
    <vt:lpwstr>3980ED2F5E13425880F528DEAC54C24D</vt:lpwstr>
  </property>
  <property fmtid="{D5CDD505-2E9C-101B-9397-08002B2CF9AE}" pid="6" name="KSOProductBuildVer">
    <vt:lpwstr>1033-11.2.0.11306</vt:lpwstr>
  </property>
</Properties>
</file>